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1"/>
  </p:notesMasterIdLst>
  <p:sldIdLst>
    <p:sldId id="256" r:id="rId2"/>
    <p:sldId id="257" r:id="rId3"/>
    <p:sldId id="258" r:id="rId4"/>
    <p:sldId id="260" r:id="rId5"/>
    <p:sldId id="272" r:id="rId6"/>
    <p:sldId id="261" r:id="rId7"/>
    <p:sldId id="262" r:id="rId8"/>
    <p:sldId id="263" r:id="rId9"/>
    <p:sldId id="264" r:id="rId10"/>
    <p:sldId id="271" r:id="rId11"/>
    <p:sldId id="265" r:id="rId12"/>
    <p:sldId id="273" r:id="rId13"/>
    <p:sldId id="266" r:id="rId14"/>
    <p:sldId id="267" r:id="rId15"/>
    <p:sldId id="268" r:id="rId16"/>
    <p:sldId id="269" r:id="rId17"/>
    <p:sldId id="274" r:id="rId18"/>
    <p:sldId id="270" r:id="rId19"/>
    <p:sldId id="275" r:id="rId20"/>
  </p:sldIdLst>
  <p:sldSz cx="9144000" cy="5143500" type="screen16x9"/>
  <p:notesSz cx="6858000" cy="9144000"/>
  <p:embeddedFontLst>
    <p:embeddedFont>
      <p:font typeface="Anaheim" panose="020B0604020202020204" charset="0"/>
      <p:regular r:id="rId22"/>
    </p:embeddedFont>
    <p:embeddedFont>
      <p:font typeface="Blinker" panose="020B0604020202020204" charset="0"/>
      <p:regular r:id="rId23"/>
      <p:bold r:id="rId24"/>
    </p:embeddedFont>
    <p:embeddedFont>
      <p:font typeface="Nunito Light" pitchFamily="2" charset="0"/>
      <p:regular r:id="rId25"/>
      <p:italic r:id="rId26"/>
    </p:embeddedFont>
    <p:embeddedFont>
      <p:font typeface="PT Sans" panose="020B0503020203020204" pitchFamily="34" charset="0"/>
      <p:regular r:id="rId27"/>
      <p:bold r:id="rId28"/>
      <p:italic r:id="rId29"/>
      <p:boldItalic r:id="rId30"/>
    </p:embeddedFont>
    <p:embeddedFont>
      <p:font typeface="Raleway" pitchFamily="2" charset="0"/>
      <p:regular r:id="rId31"/>
      <p:bold r:id="rId32"/>
      <p:italic r:id="rId33"/>
      <p:boldItalic r:id="rId34"/>
    </p:embeddedFont>
    <p:embeddedFont>
      <p:font typeface="Sitka Text"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1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9:01:39.895"/>
    </inkml:context>
    <inkml:brush xml:id="br0">
      <inkml:brushProperty name="width" value="0.035" units="cm"/>
      <inkml:brushProperty name="height" value="0.035" units="cm"/>
      <inkml:brushProperty name="color" value="#E71224"/>
    </inkml:brush>
  </inkml:definitions>
  <inkml:trace contextRef="#ctx0" brushRef="#br0">671 0 24575,'-36'18'0,"-1"-1"0,0-2 0,-1-2 0,-49 11 0,75-21 0,1 1 0,-1 0 0,1 1 0,0 0 0,-11 7 0,8-4 0,-29 11 0,39-18 0,0 1 0,1 0 0,-1 0 0,1 0 0,-1 0 0,1 1 0,0-1 0,-1 1 0,2 0 0,-1 0 0,0 0 0,0 0 0,1 0 0,0 1 0,-1-1 0,1 1 0,1-1 0,-1 1 0,0 0 0,1 0 0,0 0 0,0 0 0,-1 6 0,0 10 0,0 0 0,2-1 0,3 38 0,0-9 0,-2-25 0,-2 0 0,0 1 0,-10 43 0,11-65 0,-4 16 0,-1-1 0,0 0 0,-1 0 0,-14 28 0,3-18 0,-2 0 0,0-2 0,-2 0 0,-26 24 0,6-6 0,39-40 0,-1 0 0,1-1 0,0 1 0,0 0 0,0 0 0,1 1 0,-1-1 0,1 0 0,-1 0 0,1 1 0,0-1 0,0 1 0,1-1 0,-1 1 0,1-1 0,0 5 0,0 2 0,2-1 0,-1 1 0,1 0 0,5 12 0,-4-10 0,0 0 0,3 19 0,-6 48 0,-1-61 0,1 1 0,0-1 0,2 0 0,0 0 0,4 19 0,-3-25 0,1 1 0,0-1 0,1 0 0,0 0 0,1-1 0,0 0 0,1 0 0,0 0 0,1-1 0,0 0 0,0 0 0,1-1 0,1 0 0,-1-1 0,1 0 0,22 14 0,3 0 0,-30-17 0,1-1 0,1 0 0,-1 0 0,0-1 0,1 0 0,11 5 0,-11-5 0,0 0 0,0 1 0,0 0 0,-1 0 0,0 0 0,0 1 0,0 0 0,0 0 0,7 10 0,22 18 0,-30-28 0,1-1 0,0 1 0,1-1 0,-1 0 0,1 0 0,-1-1 0,1 0 0,0 0 0,0-1 0,0 0 0,1 0 0,-1 0 0,14 0 0,1-1 0,-7-1 0,1 1 0,-1 0 0,0 2 0,15 3 0,-7 1 0,125 30 0,-127-33 0,1-1 0,-1 0 0,1-2 0,0-1 0,21-2 0,-38 1 0,1-1 0,-1 1 0,1-1 0,-1 0 0,0 0 0,0-1 0,7-4 0,-7 4 0,0 0 0,0 1 0,1-1 0,0 1 0,-1 0 0,11-2 0,51-3 0,0 4 0,73 5 0,-28 1 0,-80-3 0,-10 1 0,32-4 0,-47 2 0,1 0 0,-1-1 0,1 1 0,-1-2 0,0 1 0,0-1 0,13-7 0,-16 7 0,0 0 0,0 0 0,0 0 0,0-1 0,-1 1 0,0-1 0,1 0 0,-1 0 0,-1 0 0,1 0 0,0 0 0,1-6 0,1-4 0,0 0 0,5-24 0,0-4 0,-6 25 0,0-1 0,-2-1 0,0 1 0,-1-22 0,-1 18 0,2-1 0,4-23 0,7-14 0,10-52 0,-20 92 0,1-1 0,9-24 0,-8 28 0,0 1 0,-1-1 0,-1 1 0,2-26 0,-4-8 0,-2-1 0,-13-85 0,12 124 0,-1-1 0,0 1 0,-1 0 0,0 0 0,-11-21 0,1 11 0,0 0 0,-2 2 0,0 0 0,-1 1 0,-25-21 0,26 24 0,1 3 0,-1 1 0,-1 1 0,0 0 0,-22-10 0,-2-1 0,-40-26 0,73 44 0,0 1 0,0 0 0,0 0 0,0 1 0,0 0 0,-1 0 0,1 1 0,-1 0 0,-11 1 0,7-1 0,0 0 0,1 0 0,-20-6 0,20 2 0,0 0 0,0-1 0,1 0 0,0-1 0,0 0 0,-11-9 0,3 2 0,12 10 0,-1 0 0,1 0 0,-1 1 0,0 0 0,0 0 0,0 1 0,0 0 0,0 1 0,-1 0 0,1 0 0,-16 1 0,-4-2 0,22 1 0,1-1 0,-1 1 0,0-1 0,0 0 0,1-1 0,-1 1 0,-7-6 0,-23-9 0,16 10-92,8 3-226,-1 0 0,1 1-1,-16-2 1,11 3-6508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8:39:36.170"/>
    </inkml:context>
    <inkml:brush xml:id="br0">
      <inkml:brushProperty name="width" value="0.035" units="cm"/>
      <inkml:brushProperty name="height" value="0.035" units="cm"/>
      <inkml:brushProperty name="color" value="#E71224"/>
    </inkml:brush>
  </inkml:definitions>
  <inkml:trace contextRef="#ctx0" brushRef="#br0">898 91 24575,'-6'-5'0,"0"1"0,-1-1 0,1 1 0,-1 0 0,0 1 0,0-1 0,0 1 0,0 1 0,-1-1 0,1 1 0,-1 1 0,0-1 0,-8 1 0,9-1 0,0 0 0,1 0 0,-1-1 0,-12-6 0,12 5 0,0 1 0,0 0 0,0 0 0,-15-3 0,-37 0 0,0 2 0,-94 5 0,43 2 0,101-3 0,0 0 0,0 0 0,0 1 0,1 1 0,-17 4 0,19-4 0,1 1 0,-1-1 0,1 1 0,0 0 0,0 1 0,0 0 0,1-1 0,-1 1 0,-7 9 0,-84 104 0,42-49 0,50-63 0,-1 0 0,2 0 0,-1 1 0,1-1 0,0 1 0,0 0 0,0 0 0,1 0 0,-2 8 0,3-10 0,0 1 0,1 0 0,0-1 0,0 1 0,0 0 0,1-1 0,0 1 0,-1 0 0,2-1 0,-1 1 0,0-1 0,1 1 0,3 5 0,5 8 0,0-1 0,1 0 0,1 0 0,19 20 0,62 55 0,-83-82 0,1-1 0,1-1 0,0 0 0,0 0 0,1-1 0,13 5 0,-13-6 0,0 0 0,-1 1 0,0 0 0,0 1 0,15 13 0,-21-16 0,0 0 0,1 0 0,0 0 0,0-1 0,0 0 0,0-1 0,1 0 0,-1 0 0,1 0 0,0-1 0,0 0 0,13 1 0,9 0 0,-1-2 0,35-2 0,-20-1 0,-38 2 0,1 0 0,-1-1 0,0 0 0,0 0 0,0 0 0,0-1 0,-1 1 0,1-2 0,6-2 0,-9 4 0,-1-1 0,1 0 0,0 0 0,-1 0 0,1 0 0,-1 0 0,0-1 0,1 1 0,-1-1 0,0 1 0,-1-1 0,1 0 0,0 0 0,-1 0 0,0 0 0,1 0 0,-1 0 0,1-5 0,32-113 0,-10 42 0,-15 48 0,-2 0 0,-1-1 0,-2 0 0,1-49 0,-5 55-79,1 14-178,-1 0 0,0 1 0,-1-1-1,-4-19 1,0 17-6569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8654fb1f1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8654fb1f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861155fdf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861155fdf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65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861155fdf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861155fdf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7108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654fb1f15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654fb1f15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8654fb1f1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8654fb1f1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8654fb1f15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8654fb1f15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8654fb1f15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8654fb1f15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0896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654fb1f15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8654fb1f1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8064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8654fb1f1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8654fb1f1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8654fb1f1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8654fb1f1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654fb1f1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654fb1f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9359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861155fd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861155fd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861155fdf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861155fd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861155fdf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861155fdf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861155fdf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861155fdf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280100" y="2289700"/>
            <a:ext cx="6583800" cy="1645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atin typeface="Blinker"/>
                <a:ea typeface="Blinker"/>
                <a:cs typeface="Blinker"/>
                <a:sym typeface="Blinker"/>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75" y="39355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Blinker"/>
                <a:ea typeface="Blinker"/>
                <a:cs typeface="Blinker"/>
                <a:sym typeface="Blink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1"/>
        <p:cNvGrpSpPr/>
        <p:nvPr/>
      </p:nvGrpSpPr>
      <p:grpSpPr>
        <a:xfrm>
          <a:off x="0" y="0"/>
          <a:ext cx="0" cy="0"/>
          <a:chOff x="0" y="0"/>
          <a:chExt cx="0" cy="0"/>
        </a:xfrm>
      </p:grpSpPr>
      <p:sp>
        <p:nvSpPr>
          <p:cNvPr id="52" name="Google Shape;52;p13"/>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13"/>
          <p:cNvSpPr txBox="1">
            <a:spLocks noGrp="1"/>
          </p:cNvSpPr>
          <p:nvPr>
            <p:ph type="title" idx="2" hasCustomPrompt="1"/>
          </p:nvPr>
        </p:nvSpPr>
        <p:spPr>
          <a:xfrm>
            <a:off x="1148900" y="13417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3" hasCustomPrompt="1"/>
          </p:nvPr>
        </p:nvSpPr>
        <p:spPr>
          <a:xfrm>
            <a:off x="1148900" y="30037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4" hasCustomPrompt="1"/>
          </p:nvPr>
        </p:nvSpPr>
        <p:spPr>
          <a:xfrm>
            <a:off x="1142125" y="18751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5" hasCustomPrompt="1"/>
          </p:nvPr>
        </p:nvSpPr>
        <p:spPr>
          <a:xfrm>
            <a:off x="1142125" y="35371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6" hasCustomPrompt="1"/>
          </p:nvPr>
        </p:nvSpPr>
        <p:spPr>
          <a:xfrm>
            <a:off x="1142125" y="24085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7" hasCustomPrompt="1"/>
          </p:nvPr>
        </p:nvSpPr>
        <p:spPr>
          <a:xfrm>
            <a:off x="1142125" y="40705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1"/>
          </p:nvPr>
        </p:nvSpPr>
        <p:spPr>
          <a:xfrm>
            <a:off x="1883600" y="13417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1" name="Google Shape;61;p13"/>
          <p:cNvSpPr txBox="1">
            <a:spLocks noGrp="1"/>
          </p:cNvSpPr>
          <p:nvPr>
            <p:ph type="subTitle" idx="8"/>
          </p:nvPr>
        </p:nvSpPr>
        <p:spPr>
          <a:xfrm>
            <a:off x="1876825" y="18751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2" name="Google Shape;62;p13"/>
          <p:cNvSpPr txBox="1">
            <a:spLocks noGrp="1"/>
          </p:cNvSpPr>
          <p:nvPr>
            <p:ph type="subTitle" idx="9"/>
          </p:nvPr>
        </p:nvSpPr>
        <p:spPr>
          <a:xfrm>
            <a:off x="1876825" y="24085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3" name="Google Shape;63;p13"/>
          <p:cNvSpPr txBox="1">
            <a:spLocks noGrp="1"/>
          </p:cNvSpPr>
          <p:nvPr>
            <p:ph type="subTitle" idx="13"/>
          </p:nvPr>
        </p:nvSpPr>
        <p:spPr>
          <a:xfrm>
            <a:off x="1883600" y="30038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 name="Google Shape;64;p13"/>
          <p:cNvSpPr txBox="1">
            <a:spLocks noGrp="1"/>
          </p:cNvSpPr>
          <p:nvPr>
            <p:ph type="subTitle" idx="14"/>
          </p:nvPr>
        </p:nvSpPr>
        <p:spPr>
          <a:xfrm>
            <a:off x="1876825" y="35372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 name="Google Shape;65;p13"/>
          <p:cNvSpPr txBox="1">
            <a:spLocks noGrp="1"/>
          </p:cNvSpPr>
          <p:nvPr>
            <p:ph type="subTitle" idx="15"/>
          </p:nvPr>
        </p:nvSpPr>
        <p:spPr>
          <a:xfrm>
            <a:off x="1876825" y="40706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585113" y="1421100"/>
            <a:ext cx="4373700" cy="54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14"/>
          <p:cNvSpPr txBox="1">
            <a:spLocks noGrp="1"/>
          </p:cNvSpPr>
          <p:nvPr>
            <p:ph type="subTitle" idx="1"/>
          </p:nvPr>
        </p:nvSpPr>
        <p:spPr>
          <a:xfrm>
            <a:off x="3585113" y="1893600"/>
            <a:ext cx="4373700" cy="18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69" name="Google Shape;69;p14"/>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13225" y="539500"/>
            <a:ext cx="2286000" cy="1005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 name="Google Shape;72;p15"/>
          <p:cNvSpPr txBox="1">
            <a:spLocks noGrp="1"/>
          </p:cNvSpPr>
          <p:nvPr>
            <p:ph type="subTitle" idx="1"/>
          </p:nvPr>
        </p:nvSpPr>
        <p:spPr>
          <a:xfrm>
            <a:off x="713225" y="1500225"/>
            <a:ext cx="22860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15"/>
          <p:cNvSpPr>
            <a:spLocks noGrp="1"/>
          </p:cNvSpPr>
          <p:nvPr>
            <p:ph type="pic" idx="2"/>
          </p:nvPr>
        </p:nvSpPr>
        <p:spPr>
          <a:xfrm>
            <a:off x="5782075" y="547051"/>
            <a:ext cx="2801100" cy="4049400"/>
          </a:xfrm>
          <a:prstGeom prst="roundRect">
            <a:avLst>
              <a:gd name="adj" fmla="val 16667"/>
            </a:avLst>
          </a:prstGeom>
          <a:noFill/>
          <a:ln w="9525" cap="flat" cmpd="sng">
            <a:solidFill>
              <a:schemeClr val="dk1"/>
            </a:solidFill>
            <a:prstDash val="solid"/>
            <a:round/>
            <a:headEnd type="none" w="sm" len="sm"/>
            <a:tailEnd type="none" w="sm" len="sm"/>
          </a:ln>
        </p:spPr>
      </p:sp>
      <p:sp>
        <p:nvSpPr>
          <p:cNvPr id="74" name="Google Shape;74;p15"/>
          <p:cNvSpPr>
            <a:spLocks noGrp="1"/>
          </p:cNvSpPr>
          <p:nvPr>
            <p:ph type="pic" idx="3"/>
          </p:nvPr>
        </p:nvSpPr>
        <p:spPr>
          <a:xfrm>
            <a:off x="3366975" y="547051"/>
            <a:ext cx="2304300" cy="2285700"/>
          </a:xfrm>
          <a:prstGeom prst="roundRect">
            <a:avLst>
              <a:gd name="adj" fmla="val 16667"/>
            </a:avLst>
          </a:prstGeom>
          <a:noFill/>
          <a:ln w="9525" cap="flat" cmpd="sng">
            <a:solidFill>
              <a:schemeClr val="dk1"/>
            </a:solidFill>
            <a:prstDash val="solid"/>
            <a:round/>
            <a:headEnd type="none" w="sm" len="sm"/>
            <a:tailEnd type="none" w="sm" len="sm"/>
          </a:ln>
        </p:spPr>
      </p:sp>
      <p:sp>
        <p:nvSpPr>
          <p:cNvPr id="75" name="Google Shape;75;p15"/>
          <p:cNvSpPr>
            <a:spLocks noGrp="1"/>
          </p:cNvSpPr>
          <p:nvPr>
            <p:ph type="pic" idx="4"/>
          </p:nvPr>
        </p:nvSpPr>
        <p:spPr>
          <a:xfrm>
            <a:off x="713225" y="2946150"/>
            <a:ext cx="4933800" cy="1650300"/>
          </a:xfrm>
          <a:prstGeom prst="roundRect">
            <a:avLst>
              <a:gd name="adj" fmla="val 16667"/>
            </a:avLst>
          </a:prstGeom>
          <a:noFill/>
          <a:ln w="9525" cap="flat" cmpd="sng">
            <a:solidFill>
              <a:schemeClr val="dk1"/>
            </a:solidFill>
            <a:prstDash val="solid"/>
            <a:round/>
            <a:headEnd type="none" w="sm" len="sm"/>
            <a:tailEnd type="none" w="sm" len="sm"/>
          </a:ln>
        </p:spPr>
      </p:sp>
      <p:sp>
        <p:nvSpPr>
          <p:cNvPr id="76" name="Google Shape;76;p15"/>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16"/>
          <p:cNvSpPr txBox="1">
            <a:spLocks noGrp="1"/>
          </p:cNvSpPr>
          <p:nvPr>
            <p:ph type="subTitle" idx="1"/>
          </p:nvPr>
        </p:nvSpPr>
        <p:spPr>
          <a:xfrm>
            <a:off x="720000" y="2805801"/>
            <a:ext cx="21753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0" name="Google Shape;80;p16"/>
          <p:cNvSpPr txBox="1">
            <a:spLocks noGrp="1"/>
          </p:cNvSpPr>
          <p:nvPr>
            <p:ph type="subTitle" idx="2"/>
          </p:nvPr>
        </p:nvSpPr>
        <p:spPr>
          <a:xfrm>
            <a:off x="3484348" y="2805801"/>
            <a:ext cx="21753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 name="Google Shape;81;p16"/>
          <p:cNvSpPr txBox="1">
            <a:spLocks noGrp="1"/>
          </p:cNvSpPr>
          <p:nvPr>
            <p:ph type="subTitle" idx="3"/>
          </p:nvPr>
        </p:nvSpPr>
        <p:spPr>
          <a:xfrm>
            <a:off x="6248700" y="2805801"/>
            <a:ext cx="21753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16"/>
          <p:cNvSpPr txBox="1">
            <a:spLocks noGrp="1"/>
          </p:cNvSpPr>
          <p:nvPr>
            <p:ph type="subTitle" idx="4"/>
          </p:nvPr>
        </p:nvSpPr>
        <p:spPr>
          <a:xfrm>
            <a:off x="720000" y="2173700"/>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3" name="Google Shape;83;p16"/>
          <p:cNvSpPr txBox="1">
            <a:spLocks noGrp="1"/>
          </p:cNvSpPr>
          <p:nvPr>
            <p:ph type="subTitle" idx="5"/>
          </p:nvPr>
        </p:nvSpPr>
        <p:spPr>
          <a:xfrm>
            <a:off x="3484352" y="2173700"/>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4" name="Google Shape;84;p16"/>
          <p:cNvSpPr txBox="1">
            <a:spLocks noGrp="1"/>
          </p:cNvSpPr>
          <p:nvPr>
            <p:ph type="subTitle" idx="6"/>
          </p:nvPr>
        </p:nvSpPr>
        <p:spPr>
          <a:xfrm>
            <a:off x="6248700" y="2173700"/>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5" name="Google Shape;85;p16"/>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7"/>
          <p:cNvSpPr txBox="1">
            <a:spLocks noGrp="1"/>
          </p:cNvSpPr>
          <p:nvPr>
            <p:ph type="subTitle" idx="1"/>
          </p:nvPr>
        </p:nvSpPr>
        <p:spPr>
          <a:xfrm>
            <a:off x="902878" y="1861325"/>
            <a:ext cx="34845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7"/>
          <p:cNvSpPr txBox="1">
            <a:spLocks noGrp="1"/>
          </p:cNvSpPr>
          <p:nvPr>
            <p:ph type="subTitle" idx="2"/>
          </p:nvPr>
        </p:nvSpPr>
        <p:spPr>
          <a:xfrm>
            <a:off x="4893720" y="1861325"/>
            <a:ext cx="34845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 name="Google Shape;90;p17"/>
          <p:cNvSpPr txBox="1">
            <a:spLocks noGrp="1"/>
          </p:cNvSpPr>
          <p:nvPr>
            <p:ph type="subTitle" idx="3"/>
          </p:nvPr>
        </p:nvSpPr>
        <p:spPr>
          <a:xfrm>
            <a:off x="902878" y="3521900"/>
            <a:ext cx="34845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 name="Google Shape;91;p17"/>
          <p:cNvSpPr txBox="1">
            <a:spLocks noGrp="1"/>
          </p:cNvSpPr>
          <p:nvPr>
            <p:ph type="subTitle" idx="4"/>
          </p:nvPr>
        </p:nvSpPr>
        <p:spPr>
          <a:xfrm>
            <a:off x="4893720" y="3521900"/>
            <a:ext cx="34845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17"/>
          <p:cNvSpPr txBox="1">
            <a:spLocks noGrp="1"/>
          </p:cNvSpPr>
          <p:nvPr>
            <p:ph type="subTitle" idx="5"/>
          </p:nvPr>
        </p:nvSpPr>
        <p:spPr>
          <a:xfrm>
            <a:off x="902879" y="1482475"/>
            <a:ext cx="348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17"/>
          <p:cNvSpPr txBox="1">
            <a:spLocks noGrp="1"/>
          </p:cNvSpPr>
          <p:nvPr>
            <p:ph type="subTitle" idx="6"/>
          </p:nvPr>
        </p:nvSpPr>
        <p:spPr>
          <a:xfrm>
            <a:off x="902879" y="3143175"/>
            <a:ext cx="348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 name="Google Shape;94;p17"/>
          <p:cNvSpPr txBox="1">
            <a:spLocks noGrp="1"/>
          </p:cNvSpPr>
          <p:nvPr>
            <p:ph type="subTitle" idx="7"/>
          </p:nvPr>
        </p:nvSpPr>
        <p:spPr>
          <a:xfrm>
            <a:off x="4893691" y="1482475"/>
            <a:ext cx="348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5" name="Google Shape;95;p17"/>
          <p:cNvSpPr txBox="1">
            <a:spLocks noGrp="1"/>
          </p:cNvSpPr>
          <p:nvPr>
            <p:ph type="subTitle" idx="8"/>
          </p:nvPr>
        </p:nvSpPr>
        <p:spPr>
          <a:xfrm>
            <a:off x="4893691" y="3143175"/>
            <a:ext cx="348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6" name="Google Shape;96;p17"/>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8"/>
          <p:cNvSpPr txBox="1">
            <a:spLocks noGrp="1"/>
          </p:cNvSpPr>
          <p:nvPr>
            <p:ph type="subTitle" idx="1"/>
          </p:nvPr>
        </p:nvSpPr>
        <p:spPr>
          <a:xfrm>
            <a:off x="720000" y="1883110"/>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8"/>
          <p:cNvSpPr txBox="1">
            <a:spLocks noGrp="1"/>
          </p:cNvSpPr>
          <p:nvPr>
            <p:ph type="subTitle" idx="2"/>
          </p:nvPr>
        </p:nvSpPr>
        <p:spPr>
          <a:xfrm>
            <a:off x="3348450" y="1883110"/>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 name="Google Shape;101;p18"/>
          <p:cNvSpPr txBox="1">
            <a:spLocks noGrp="1"/>
          </p:cNvSpPr>
          <p:nvPr>
            <p:ph type="subTitle" idx="3"/>
          </p:nvPr>
        </p:nvSpPr>
        <p:spPr>
          <a:xfrm>
            <a:off x="720000" y="3613402"/>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8"/>
          <p:cNvSpPr txBox="1">
            <a:spLocks noGrp="1"/>
          </p:cNvSpPr>
          <p:nvPr>
            <p:ph type="subTitle" idx="4"/>
          </p:nvPr>
        </p:nvSpPr>
        <p:spPr>
          <a:xfrm>
            <a:off x="3348450" y="3613402"/>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8"/>
          <p:cNvSpPr txBox="1">
            <a:spLocks noGrp="1"/>
          </p:cNvSpPr>
          <p:nvPr>
            <p:ph type="subTitle" idx="5"/>
          </p:nvPr>
        </p:nvSpPr>
        <p:spPr>
          <a:xfrm>
            <a:off x="5975095" y="1883110"/>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8"/>
          <p:cNvSpPr txBox="1">
            <a:spLocks noGrp="1"/>
          </p:cNvSpPr>
          <p:nvPr>
            <p:ph type="subTitle" idx="6"/>
          </p:nvPr>
        </p:nvSpPr>
        <p:spPr>
          <a:xfrm>
            <a:off x="5975095" y="3613402"/>
            <a:ext cx="2447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8"/>
          <p:cNvSpPr txBox="1">
            <a:spLocks noGrp="1"/>
          </p:cNvSpPr>
          <p:nvPr>
            <p:ph type="subTitle" idx="7"/>
          </p:nvPr>
        </p:nvSpPr>
        <p:spPr>
          <a:xfrm>
            <a:off x="720000" y="1429125"/>
            <a:ext cx="2447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6" name="Google Shape;106;p18"/>
          <p:cNvSpPr txBox="1">
            <a:spLocks noGrp="1"/>
          </p:cNvSpPr>
          <p:nvPr>
            <p:ph type="subTitle" idx="8"/>
          </p:nvPr>
        </p:nvSpPr>
        <p:spPr>
          <a:xfrm>
            <a:off x="3348450" y="1429125"/>
            <a:ext cx="2444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7" name="Google Shape;107;p18"/>
          <p:cNvSpPr txBox="1">
            <a:spLocks noGrp="1"/>
          </p:cNvSpPr>
          <p:nvPr>
            <p:ph type="subTitle" idx="9"/>
          </p:nvPr>
        </p:nvSpPr>
        <p:spPr>
          <a:xfrm>
            <a:off x="5975095" y="1429125"/>
            <a:ext cx="2444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8" name="Google Shape;108;p18"/>
          <p:cNvSpPr txBox="1">
            <a:spLocks noGrp="1"/>
          </p:cNvSpPr>
          <p:nvPr>
            <p:ph type="subTitle" idx="13"/>
          </p:nvPr>
        </p:nvSpPr>
        <p:spPr>
          <a:xfrm>
            <a:off x="720000" y="3156199"/>
            <a:ext cx="2447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9" name="Google Shape;109;p18"/>
          <p:cNvSpPr txBox="1">
            <a:spLocks noGrp="1"/>
          </p:cNvSpPr>
          <p:nvPr>
            <p:ph type="subTitle" idx="14"/>
          </p:nvPr>
        </p:nvSpPr>
        <p:spPr>
          <a:xfrm>
            <a:off x="3348450" y="3156205"/>
            <a:ext cx="2444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0" name="Google Shape;110;p18"/>
          <p:cNvSpPr txBox="1">
            <a:spLocks noGrp="1"/>
          </p:cNvSpPr>
          <p:nvPr>
            <p:ph type="subTitle" idx="15"/>
          </p:nvPr>
        </p:nvSpPr>
        <p:spPr>
          <a:xfrm>
            <a:off x="5975095" y="3156205"/>
            <a:ext cx="2444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1" name="Google Shape;111;p18"/>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2"/>
        <p:cNvGrpSpPr/>
        <p:nvPr/>
      </p:nvGrpSpPr>
      <p:grpSpPr>
        <a:xfrm>
          <a:off x="0" y="0"/>
          <a:ext cx="0" cy="0"/>
          <a:chOff x="0" y="0"/>
          <a:chExt cx="0" cy="0"/>
        </a:xfrm>
      </p:grpSpPr>
      <p:sp>
        <p:nvSpPr>
          <p:cNvPr id="113" name="Google Shape;113;p19"/>
          <p:cNvSpPr txBox="1">
            <a:spLocks noGrp="1"/>
          </p:cNvSpPr>
          <p:nvPr>
            <p:ph type="title" hasCustomPrompt="1"/>
          </p:nvPr>
        </p:nvSpPr>
        <p:spPr>
          <a:xfrm>
            <a:off x="798388" y="2709848"/>
            <a:ext cx="2370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4" name="Google Shape;114;p19"/>
          <p:cNvSpPr txBox="1">
            <a:spLocks noGrp="1"/>
          </p:cNvSpPr>
          <p:nvPr>
            <p:ph type="subTitle" idx="1"/>
          </p:nvPr>
        </p:nvSpPr>
        <p:spPr>
          <a:xfrm>
            <a:off x="798388" y="3402570"/>
            <a:ext cx="2370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5" name="Google Shape;115;p19"/>
          <p:cNvSpPr txBox="1">
            <a:spLocks noGrp="1"/>
          </p:cNvSpPr>
          <p:nvPr>
            <p:ph type="title" idx="2" hasCustomPrompt="1"/>
          </p:nvPr>
        </p:nvSpPr>
        <p:spPr>
          <a:xfrm>
            <a:off x="3387000" y="2709837"/>
            <a:ext cx="2370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6" name="Google Shape;116;p19"/>
          <p:cNvSpPr txBox="1">
            <a:spLocks noGrp="1"/>
          </p:cNvSpPr>
          <p:nvPr>
            <p:ph type="subTitle" idx="3"/>
          </p:nvPr>
        </p:nvSpPr>
        <p:spPr>
          <a:xfrm>
            <a:off x="3387000" y="3402549"/>
            <a:ext cx="2370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7" name="Google Shape;117;p19"/>
          <p:cNvSpPr txBox="1">
            <a:spLocks noGrp="1"/>
          </p:cNvSpPr>
          <p:nvPr>
            <p:ph type="title" idx="4" hasCustomPrompt="1"/>
          </p:nvPr>
        </p:nvSpPr>
        <p:spPr>
          <a:xfrm>
            <a:off x="6060766" y="2709848"/>
            <a:ext cx="2370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8" name="Google Shape;118;p19"/>
          <p:cNvSpPr txBox="1">
            <a:spLocks noGrp="1"/>
          </p:cNvSpPr>
          <p:nvPr>
            <p:ph type="subTitle" idx="5"/>
          </p:nvPr>
        </p:nvSpPr>
        <p:spPr>
          <a:xfrm>
            <a:off x="6060766" y="3402570"/>
            <a:ext cx="2370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9" name="Google Shape;119;p19"/>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0"/>
        <p:cNvGrpSpPr/>
        <p:nvPr/>
      </p:nvGrpSpPr>
      <p:grpSpPr>
        <a:xfrm>
          <a:off x="0" y="0"/>
          <a:ext cx="0" cy="0"/>
          <a:chOff x="0" y="0"/>
          <a:chExt cx="0" cy="0"/>
        </a:xfrm>
      </p:grpSpPr>
      <p:sp>
        <p:nvSpPr>
          <p:cNvPr id="121" name="Google Shape;121;p20"/>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title"/>
          </p:nvPr>
        </p:nvSpPr>
        <p:spPr>
          <a:xfrm>
            <a:off x="2347938" y="5400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20"/>
          <p:cNvSpPr txBox="1">
            <a:spLocks noGrp="1"/>
          </p:cNvSpPr>
          <p:nvPr>
            <p:ph type="subTitle" idx="1"/>
          </p:nvPr>
        </p:nvSpPr>
        <p:spPr>
          <a:xfrm>
            <a:off x="2347900" y="1516409"/>
            <a:ext cx="44481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0"/>
          <p:cNvSpPr txBox="1"/>
          <p:nvPr/>
        </p:nvSpPr>
        <p:spPr>
          <a:xfrm>
            <a:off x="2574425" y="3611950"/>
            <a:ext cx="3995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linker"/>
                <a:ea typeface="Blinker"/>
                <a:cs typeface="Blinker"/>
                <a:sym typeface="Blinker"/>
              </a:rPr>
              <a:t>CREDITS:</a:t>
            </a:r>
            <a:r>
              <a:rPr lang="en" sz="1000">
                <a:solidFill>
                  <a:schemeClr val="dk1"/>
                </a:solidFill>
                <a:latin typeface="Blinker"/>
                <a:ea typeface="Blinker"/>
                <a:cs typeface="Blinker"/>
                <a:sym typeface="Blinker"/>
              </a:rPr>
              <a:t> This presentation template was created by </a:t>
            </a:r>
            <a:r>
              <a:rPr lang="en" sz="1000" b="1" u="sng">
                <a:solidFill>
                  <a:schemeClr val="hlink"/>
                </a:solidFill>
                <a:latin typeface="Blinker"/>
                <a:ea typeface="Blinker"/>
                <a:cs typeface="Blinker"/>
                <a:sym typeface="Blinker"/>
                <a:hlinkClick r:id="rId2"/>
              </a:rPr>
              <a:t>Slidesgo</a:t>
            </a:r>
            <a:r>
              <a:rPr lang="en" sz="1000">
                <a:solidFill>
                  <a:schemeClr val="dk1"/>
                </a:solidFill>
                <a:latin typeface="Blinker"/>
                <a:ea typeface="Blinker"/>
                <a:cs typeface="Blinker"/>
                <a:sym typeface="Blinker"/>
              </a:rPr>
              <a:t>, and includes icons by </a:t>
            </a:r>
            <a:r>
              <a:rPr lang="en" sz="1000" b="1" u="sng">
                <a:solidFill>
                  <a:schemeClr val="dk1"/>
                </a:solidFill>
                <a:latin typeface="Blinker"/>
                <a:ea typeface="Blinker"/>
                <a:cs typeface="Blinker"/>
                <a:sym typeface="Blinker"/>
                <a:hlinkClick r:id="rId3">
                  <a:extLst>
                    <a:ext uri="{A12FA001-AC4F-418D-AE19-62706E023703}">
                      <ahyp:hlinkClr xmlns:ahyp="http://schemas.microsoft.com/office/drawing/2018/hyperlinkcolor" val="tx"/>
                    </a:ext>
                  </a:extLst>
                </a:hlinkClick>
              </a:rPr>
              <a:t>Flaticon</a:t>
            </a:r>
            <a:r>
              <a:rPr lang="en" sz="1000">
                <a:solidFill>
                  <a:schemeClr val="dk1"/>
                </a:solidFill>
                <a:latin typeface="Blinker"/>
                <a:ea typeface="Blinker"/>
                <a:cs typeface="Blinker"/>
                <a:sym typeface="Blinker"/>
              </a:rPr>
              <a:t>, and infographics &amp; images by </a:t>
            </a:r>
            <a:r>
              <a:rPr lang="en" sz="1000" b="1" u="sng">
                <a:solidFill>
                  <a:schemeClr val="dk1"/>
                </a:solidFill>
                <a:latin typeface="Blinker"/>
                <a:ea typeface="Blinker"/>
                <a:cs typeface="Blinker"/>
                <a:sym typeface="Blinke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Blinker"/>
                <a:ea typeface="Blinker"/>
                <a:cs typeface="Blinker"/>
                <a:sym typeface="Blinker"/>
              </a:rPr>
              <a:t> </a:t>
            </a:r>
            <a:endParaRPr sz="1000" b="1" u="sng">
              <a:solidFill>
                <a:schemeClr val="dk1"/>
              </a:solidFill>
              <a:latin typeface="Blinker"/>
              <a:ea typeface="Blinker"/>
              <a:cs typeface="Blinker"/>
              <a:sym typeface="Blink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5"/>
        <p:cNvGrpSpPr/>
        <p:nvPr/>
      </p:nvGrpSpPr>
      <p:grpSpPr>
        <a:xfrm>
          <a:off x="0" y="0"/>
          <a:ext cx="0" cy="0"/>
          <a:chOff x="0" y="0"/>
          <a:chExt cx="0" cy="0"/>
        </a:xfrm>
      </p:grpSpPr>
      <p:sp>
        <p:nvSpPr>
          <p:cNvPr id="126" name="Google Shape;126;p21"/>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681675" y="1973300"/>
            <a:ext cx="3749100" cy="1626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956275" y="539500"/>
            <a:ext cx="1474500" cy="1280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10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483675" y="539500"/>
            <a:ext cx="3657600" cy="4064400"/>
          </a:xfrm>
          <a:prstGeom prst="roundRect">
            <a:avLst>
              <a:gd name="adj" fmla="val 5553"/>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215752"/>
            <a:ext cx="7704000" cy="375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subTitle" idx="1"/>
          </p:nvPr>
        </p:nvSpPr>
        <p:spPr>
          <a:xfrm>
            <a:off x="5590492" y="2497399"/>
            <a:ext cx="2651700" cy="12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2"/>
          </p:nvPr>
        </p:nvSpPr>
        <p:spPr>
          <a:xfrm>
            <a:off x="1685976" y="2497399"/>
            <a:ext cx="2651700" cy="12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3"/>
          </p:nvPr>
        </p:nvSpPr>
        <p:spPr>
          <a:xfrm>
            <a:off x="1685976" y="2040204"/>
            <a:ext cx="265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 name="Google Shape;27;p5"/>
          <p:cNvSpPr txBox="1">
            <a:spLocks noGrp="1"/>
          </p:cNvSpPr>
          <p:nvPr>
            <p:ph type="subTitle" idx="4"/>
          </p:nvPr>
        </p:nvSpPr>
        <p:spPr>
          <a:xfrm>
            <a:off x="5590494" y="2040204"/>
            <a:ext cx="265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6"/>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9"/>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271750" y="212400"/>
            <a:ext cx="8577900" cy="4718700"/>
          </a:xfrm>
          <a:prstGeom prst="roundRect">
            <a:avLst>
              <a:gd name="adj" fmla="val 4096"/>
            </a:avLst>
          </a:prstGeom>
          <a:noFill/>
          <a:ln w="9525" cap="flat" cmpd="sng">
            <a:solidFill>
              <a:schemeClr val="dk1"/>
            </a:solidFill>
            <a:prstDash val="solid"/>
            <a:round/>
            <a:headEnd type="none" w="sm" len="sm"/>
            <a:tailEnd type="none" w="sm" len="sm"/>
          </a:ln>
        </p:spPr>
      </p:sp>
      <p:sp>
        <p:nvSpPr>
          <p:cNvPr id="45" name="Google Shape;45;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284000" y="2573445"/>
            <a:ext cx="6576000" cy="914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41164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p:nvPr/>
        </p:nvSpPr>
        <p:spPr>
          <a:xfrm>
            <a:off x="271750" y="212400"/>
            <a:ext cx="8600700" cy="4718700"/>
          </a:xfrm>
          <a:prstGeom prst="roundRect">
            <a:avLst>
              <a:gd name="adj" fmla="val 37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1pPr>
            <a:lvl2pPr lvl="1"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2pPr>
            <a:lvl3pPr lvl="2"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3pPr>
            <a:lvl4pPr lvl="3"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4pPr>
            <a:lvl5pPr lvl="4"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5pPr>
            <a:lvl6pPr lvl="5"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6pPr>
            <a:lvl7pPr lvl="6"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7pPr>
            <a:lvl8pPr lvl="7"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8pPr>
            <a:lvl9pPr lvl="8" rtl="0">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9pPr>
          </a:lstStyle>
          <a:p>
            <a:endParaRPr/>
          </a:p>
        </p:txBody>
      </p:sp>
      <p:sp>
        <p:nvSpPr>
          <p:cNvPr id="7" name="Google Shape;7;p1"/>
          <p:cNvSpPr txBox="1">
            <a:spLocks noGrp="1"/>
          </p:cNvSpPr>
          <p:nvPr>
            <p:ph type="body" idx="1"/>
          </p:nvPr>
        </p:nvSpPr>
        <p:spPr>
          <a:xfrm>
            <a:off x="713225" y="1187600"/>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1pPr>
            <a:lvl2pPr marL="914400" lvl="1"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2pPr>
            <a:lvl3pPr marL="1371600" lvl="2"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3pPr>
            <a:lvl4pPr marL="1828800" lvl="3"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4pPr>
            <a:lvl5pPr marL="2286000" lvl="4"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5pPr>
            <a:lvl6pPr marL="2743200" lvl="5"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6pPr>
            <a:lvl7pPr marL="3200400" lvl="6"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7pPr>
            <a:lvl8pPr marL="3657600" lvl="7"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8pPr>
            <a:lvl9pPr marL="4114800" lvl="8"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ctrTitle"/>
          </p:nvPr>
        </p:nvSpPr>
        <p:spPr>
          <a:xfrm>
            <a:off x="474189" y="1212627"/>
            <a:ext cx="5252436" cy="24837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HOW TO UNBLUR YOUR PICTURE USING Remini</a:t>
            </a:r>
            <a:br>
              <a:rPr lang="en-US" dirty="0"/>
            </a:br>
            <a:r>
              <a:rPr lang="en-US" sz="1500" dirty="0"/>
              <a:t>Presented by: GROUP 4</a:t>
            </a:r>
            <a:endParaRPr dirty="0"/>
          </a:p>
        </p:txBody>
      </p:sp>
      <p:pic>
        <p:nvPicPr>
          <p:cNvPr id="132" name="Google Shape;132;p22"/>
          <p:cNvPicPr preferRelativeResize="0"/>
          <p:nvPr/>
        </p:nvPicPr>
        <p:blipFill>
          <a:blip r:embed="rId3">
            <a:alphaModFix/>
          </a:blip>
          <a:stretch>
            <a:fillRect/>
          </a:stretch>
        </p:blipFill>
        <p:spPr>
          <a:xfrm>
            <a:off x="6053579" y="2301381"/>
            <a:ext cx="2286000" cy="2286000"/>
          </a:xfrm>
          <a:prstGeom prst="rect">
            <a:avLst/>
          </a:prstGeom>
          <a:noFill/>
          <a:ln>
            <a:noFill/>
          </a:ln>
        </p:spPr>
      </p:pic>
      <p:sp>
        <p:nvSpPr>
          <p:cNvPr id="5" name="TextBox 4">
            <a:extLst>
              <a:ext uri="{FF2B5EF4-FFF2-40B4-BE49-F238E27FC236}">
                <a16:creationId xmlns:a16="http://schemas.microsoft.com/office/drawing/2014/main" id="{45739869-FC85-264D-DFBD-51947B0B8FCE}"/>
              </a:ext>
            </a:extLst>
          </p:cNvPr>
          <p:cNvSpPr txBox="1"/>
          <p:nvPr/>
        </p:nvSpPr>
        <p:spPr>
          <a:xfrm>
            <a:off x="5935852" y="4528570"/>
            <a:ext cx="1658317" cy="400110"/>
          </a:xfrm>
          <a:prstGeom prst="rect">
            <a:avLst/>
          </a:prstGeom>
          <a:noFill/>
        </p:spPr>
        <p:txBody>
          <a:bodyPr wrap="square">
            <a:spAutoFit/>
          </a:bodyPr>
          <a:lstStyle/>
          <a:p>
            <a:r>
              <a:rPr lang="en-US" sz="2000" b="1" dirty="0">
                <a:solidFill>
                  <a:srgbClr val="A51F24"/>
                </a:solidFill>
                <a:latin typeface="Blinker"/>
                <a:sym typeface="Blinker"/>
              </a:rPr>
              <a:t>~ </a:t>
            </a:r>
            <a:r>
              <a:rPr kumimoji="0" lang="en-US" sz="2000" b="1" i="0" u="none" strike="noStrike" kern="0" cap="none" spc="0" normalizeH="0" baseline="0" noProof="0" dirty="0">
                <a:ln>
                  <a:noFill/>
                </a:ln>
                <a:solidFill>
                  <a:srgbClr val="A51F24"/>
                </a:solidFill>
                <a:effectLst/>
                <a:uLnTx/>
                <a:uFillTx/>
                <a:latin typeface="Blinker"/>
                <a:sym typeface="Blinker"/>
              </a:rPr>
              <a:t>free version</a:t>
            </a:r>
            <a:endParaRPr lang="en-ID" sz="2000" dirty="0">
              <a:solidFill>
                <a:srgbClr val="A51F2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8" name="TextBox 7">
            <a:extLst>
              <a:ext uri="{FF2B5EF4-FFF2-40B4-BE49-F238E27FC236}">
                <a16:creationId xmlns:a16="http://schemas.microsoft.com/office/drawing/2014/main" id="{4D4EC06E-B263-C290-E7C3-333C30CD2F25}"/>
              </a:ext>
            </a:extLst>
          </p:cNvPr>
          <p:cNvSpPr txBox="1"/>
          <p:nvPr/>
        </p:nvSpPr>
        <p:spPr>
          <a:xfrm>
            <a:off x="984142" y="2180372"/>
            <a:ext cx="4572000" cy="969304"/>
          </a:xfrm>
          <a:prstGeom prst="rect">
            <a:avLst/>
          </a:prstGeom>
          <a:noFill/>
        </p:spPr>
        <p:txBody>
          <a:bodyPr wrap="square">
            <a:spAutoFit/>
          </a:bodyPr>
          <a:lstStyle/>
          <a:p>
            <a:pPr marL="0" marR="0" lvl="0" indent="0" algn="just" defTabSz="914400" rtl="0" eaLnBrk="1" fontAlgn="auto" latinLnBrk="0" hangingPunct="1">
              <a:lnSpc>
                <a:spcPct val="115000"/>
              </a:lnSpc>
              <a:spcBef>
                <a:spcPts val="1200"/>
              </a:spcBef>
              <a:spcAft>
                <a:spcPts val="0"/>
              </a:spcAft>
              <a:buClr>
                <a:srgbClr val="000000"/>
              </a:buClr>
              <a:buSzTx/>
              <a:buFont typeface="Arial"/>
              <a:buNone/>
              <a:tabLst/>
              <a:defRPr/>
            </a:pPr>
            <a:r>
              <a:rPr kumimoji="0" lang="en-US" sz="1700" b="1" i="0" u="none" strike="noStrike" kern="0" cap="none" spc="0" normalizeH="0" baseline="0" noProof="0" dirty="0">
                <a:ln>
                  <a:noFill/>
                </a:ln>
                <a:solidFill>
                  <a:srgbClr val="444444"/>
                </a:solidFill>
                <a:effectLst/>
                <a:highlight>
                  <a:srgbClr val="FFFFFF"/>
                </a:highlight>
                <a:uLnTx/>
                <a:uFillTx/>
                <a:latin typeface="Arial"/>
                <a:cs typeface="Arial"/>
                <a:sym typeface="Arial"/>
              </a:rPr>
              <a:t>Before you get the final result, you have to watch an ad. </a:t>
            </a:r>
            <a:r>
              <a:rPr lang="en-US" sz="1700" b="1" dirty="0">
                <a:solidFill>
                  <a:srgbClr val="444444"/>
                </a:solidFill>
                <a:highlight>
                  <a:srgbClr val="FFFFFF"/>
                </a:highlight>
              </a:rPr>
              <a:t>Then, you can click the cross button at the top right corner.</a:t>
            </a:r>
            <a:endParaRPr kumimoji="0" lang="en-US" sz="1700" b="1" i="0" u="none" strike="noStrike" kern="0" cap="none" spc="0" normalizeH="0" baseline="0" noProof="0" dirty="0">
              <a:ln>
                <a:noFill/>
              </a:ln>
              <a:solidFill>
                <a:srgbClr val="444444"/>
              </a:solidFill>
              <a:effectLst/>
              <a:highlight>
                <a:srgbClr val="FFFFFF"/>
              </a:highlight>
              <a:uLnTx/>
              <a:uFillTx/>
              <a:latin typeface="Arial"/>
              <a:cs typeface="Arial"/>
              <a:sym typeface="Arial"/>
            </a:endParaRPr>
          </a:p>
        </p:txBody>
      </p:sp>
      <p:pic>
        <p:nvPicPr>
          <p:cNvPr id="10" name="Picture 9">
            <a:extLst>
              <a:ext uri="{FF2B5EF4-FFF2-40B4-BE49-F238E27FC236}">
                <a16:creationId xmlns:a16="http://schemas.microsoft.com/office/drawing/2014/main" id="{7A6D882C-3370-117C-2D9E-29F84DA2918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5000"/>
                    </a14:imgEffect>
                  </a14:imgLayer>
                </a14:imgProps>
              </a:ext>
            </a:extLst>
          </a:blip>
          <a:srcRect t="6556" b="8624"/>
          <a:stretch/>
        </p:blipFill>
        <p:spPr>
          <a:xfrm>
            <a:off x="6235403" y="217595"/>
            <a:ext cx="2497892" cy="4708310"/>
          </a:xfrm>
          <a:prstGeom prst="rect">
            <a:avLst/>
          </a:prstGeom>
        </p:spPr>
      </p:pic>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52B8087E-7D60-3EB5-9C4F-ADF3F916F935}"/>
                  </a:ext>
                </a:extLst>
              </p14:cNvPr>
              <p14:cNvContentPartPr/>
              <p14:nvPr/>
            </p14:nvContentPartPr>
            <p14:xfrm>
              <a:off x="8340584" y="284821"/>
              <a:ext cx="323280" cy="266760"/>
            </p14:xfrm>
          </p:contentPart>
        </mc:Choice>
        <mc:Fallback>
          <p:pic>
            <p:nvPicPr>
              <p:cNvPr id="11" name="Ink 10">
                <a:extLst>
                  <a:ext uri="{FF2B5EF4-FFF2-40B4-BE49-F238E27FC236}">
                    <a16:creationId xmlns:a16="http://schemas.microsoft.com/office/drawing/2014/main" id="{52B8087E-7D60-3EB5-9C4F-ADF3F916F935}"/>
                  </a:ext>
                </a:extLst>
              </p:cNvPr>
              <p:cNvPicPr/>
              <p:nvPr/>
            </p:nvPicPr>
            <p:blipFill>
              <a:blip r:embed="rId6"/>
              <a:stretch>
                <a:fillRect/>
              </a:stretch>
            </p:blipFill>
            <p:spPr>
              <a:xfrm>
                <a:off x="8334464" y="278701"/>
                <a:ext cx="335520" cy="279000"/>
              </a:xfrm>
              <a:prstGeom prst="rect">
                <a:avLst/>
              </a:prstGeom>
            </p:spPr>
          </p:pic>
        </mc:Fallback>
      </mc:AlternateContent>
      <p:sp>
        <p:nvSpPr>
          <p:cNvPr id="12" name="Arrow: Down 11">
            <a:extLst>
              <a:ext uri="{FF2B5EF4-FFF2-40B4-BE49-F238E27FC236}">
                <a16:creationId xmlns:a16="http://schemas.microsoft.com/office/drawing/2014/main" id="{3F48324C-AC0D-6164-92A5-22DC91D8C3C0}"/>
              </a:ext>
            </a:extLst>
          </p:cNvPr>
          <p:cNvSpPr/>
          <p:nvPr/>
        </p:nvSpPr>
        <p:spPr>
          <a:xfrm rot="15472416">
            <a:off x="7792649" y="158935"/>
            <a:ext cx="271144" cy="785290"/>
          </a:xfrm>
          <a:prstGeom prst="downArrow">
            <a:avLst/>
          </a:prstGeom>
          <a:solidFill>
            <a:srgbClr val="A51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TextBox 18">
            <a:extLst>
              <a:ext uri="{FF2B5EF4-FFF2-40B4-BE49-F238E27FC236}">
                <a16:creationId xmlns:a16="http://schemas.microsoft.com/office/drawing/2014/main" id="{EB26BBDA-678C-5A89-B334-870DE606940C}"/>
              </a:ext>
            </a:extLst>
          </p:cNvPr>
          <p:cNvSpPr txBox="1"/>
          <p:nvPr/>
        </p:nvSpPr>
        <p:spPr>
          <a:xfrm>
            <a:off x="8378237" y="262940"/>
            <a:ext cx="247973" cy="310522"/>
          </a:xfrm>
          <a:prstGeom prst="rect">
            <a:avLst/>
          </a:prstGeom>
          <a:noFill/>
        </p:spPr>
        <p:txBody>
          <a:bodyPr wrap="square" rtlCol="0">
            <a:spAutoFit/>
          </a:bodyPr>
          <a:lstStyle/>
          <a:p>
            <a:r>
              <a:rPr lang="en-US" dirty="0">
                <a:solidFill>
                  <a:schemeClr val="bg1"/>
                </a:solidFill>
              </a:rPr>
              <a:t>x</a:t>
            </a:r>
            <a:endParaRPr lang="en-ID" dirty="0">
              <a:solidFill>
                <a:schemeClr val="bg1"/>
              </a:solidFill>
            </a:endParaRPr>
          </a:p>
        </p:txBody>
      </p:sp>
    </p:spTree>
    <p:extLst>
      <p:ext uri="{BB962C8B-B14F-4D97-AF65-F5344CB8AC3E}">
        <p14:creationId xmlns:p14="http://schemas.microsoft.com/office/powerpoint/2010/main" val="63314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p:nvPr/>
        </p:nvSpPr>
        <p:spPr>
          <a:xfrm>
            <a:off x="808643" y="2166269"/>
            <a:ext cx="3628547" cy="81096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200"/>
              </a:spcAft>
              <a:buNone/>
            </a:pPr>
            <a:r>
              <a:rPr lang="en" sz="1800" b="1" dirty="0">
                <a:solidFill>
                  <a:srgbClr val="444444"/>
                </a:solidFill>
                <a:highlight>
                  <a:srgbClr val="FFFFFF"/>
                </a:highlight>
              </a:rPr>
              <a:t>Finally, You get the final result.</a:t>
            </a:r>
            <a:endParaRPr sz="1800" b="1" dirty="0">
              <a:solidFill>
                <a:srgbClr val="444444"/>
              </a:solidFill>
              <a:highlight>
                <a:srgbClr val="FFFFFF"/>
              </a:highlight>
            </a:endParaRPr>
          </a:p>
        </p:txBody>
      </p:sp>
      <p:pic>
        <p:nvPicPr>
          <p:cNvPr id="200" name="Google Shape;200;p31"/>
          <p:cNvPicPr preferRelativeResize="0"/>
          <p:nvPr/>
        </p:nvPicPr>
        <p:blipFill>
          <a:blip r:embed="rId3">
            <a:alphaModFix/>
          </a:blip>
          <a:stretch>
            <a:fillRect/>
          </a:stretch>
        </p:blipFill>
        <p:spPr>
          <a:xfrm>
            <a:off x="4589600" y="8467"/>
            <a:ext cx="2177415" cy="4838700"/>
          </a:xfrm>
          <a:prstGeom prst="rect">
            <a:avLst/>
          </a:prstGeom>
          <a:noFill/>
          <a:ln>
            <a:noFill/>
          </a:ln>
        </p:spPr>
      </p:pic>
      <p:pic>
        <p:nvPicPr>
          <p:cNvPr id="201" name="Google Shape;201;p31"/>
          <p:cNvPicPr preferRelativeResize="0"/>
          <p:nvPr/>
        </p:nvPicPr>
        <p:blipFill>
          <a:blip r:embed="rId4">
            <a:alphaModFix/>
          </a:blip>
          <a:stretch>
            <a:fillRect/>
          </a:stretch>
        </p:blipFill>
        <p:spPr>
          <a:xfrm>
            <a:off x="6919425" y="8467"/>
            <a:ext cx="2072174" cy="4838700"/>
          </a:xfrm>
          <a:prstGeom prst="rect">
            <a:avLst/>
          </a:prstGeom>
          <a:noFill/>
          <a:ln>
            <a:noFill/>
          </a:ln>
        </p:spPr>
      </p:pic>
      <p:sp>
        <p:nvSpPr>
          <p:cNvPr id="7" name="TextBox 6">
            <a:extLst>
              <a:ext uri="{FF2B5EF4-FFF2-40B4-BE49-F238E27FC236}">
                <a16:creationId xmlns:a16="http://schemas.microsoft.com/office/drawing/2014/main" id="{65A16FC1-DA50-1BCA-F623-807CAD684CDE}"/>
              </a:ext>
            </a:extLst>
          </p:cNvPr>
          <p:cNvSpPr txBox="1"/>
          <p:nvPr/>
        </p:nvSpPr>
        <p:spPr>
          <a:xfrm>
            <a:off x="5187240" y="4806434"/>
            <a:ext cx="982133" cy="369332"/>
          </a:xfrm>
          <a:prstGeom prst="rect">
            <a:avLst/>
          </a:prstGeom>
          <a:noFill/>
        </p:spPr>
        <p:txBody>
          <a:bodyPr wrap="square">
            <a:spAutoFit/>
          </a:bodyPr>
          <a:lstStyle/>
          <a:p>
            <a:r>
              <a:rPr kumimoji="0" lang="en" sz="1800" b="1" i="0" u="none" strike="noStrike" kern="0" cap="none" spc="0" normalizeH="0" baseline="0" noProof="0" dirty="0">
                <a:ln>
                  <a:noFill/>
                </a:ln>
                <a:solidFill>
                  <a:srgbClr val="444444"/>
                </a:solidFill>
                <a:effectLst/>
                <a:highlight>
                  <a:srgbClr val="FFFFFF"/>
                </a:highlight>
                <a:uLnTx/>
                <a:uFillTx/>
                <a:latin typeface="Arial"/>
                <a:cs typeface="Arial"/>
                <a:sym typeface="Arial"/>
              </a:rPr>
              <a:t>Before</a:t>
            </a:r>
            <a:endParaRPr lang="en-ID" dirty="0"/>
          </a:p>
        </p:txBody>
      </p:sp>
      <p:sp>
        <p:nvSpPr>
          <p:cNvPr id="9" name="TextBox 8">
            <a:extLst>
              <a:ext uri="{FF2B5EF4-FFF2-40B4-BE49-F238E27FC236}">
                <a16:creationId xmlns:a16="http://schemas.microsoft.com/office/drawing/2014/main" id="{1657AE3F-521D-C7D5-BA86-8C73EB7A29A5}"/>
              </a:ext>
            </a:extLst>
          </p:cNvPr>
          <p:cNvSpPr txBox="1"/>
          <p:nvPr/>
        </p:nvSpPr>
        <p:spPr>
          <a:xfrm>
            <a:off x="7566045" y="4806434"/>
            <a:ext cx="778933" cy="369332"/>
          </a:xfrm>
          <a:prstGeom prst="rect">
            <a:avLst/>
          </a:prstGeom>
          <a:noFill/>
        </p:spPr>
        <p:txBody>
          <a:bodyPr wrap="square">
            <a:spAutoFit/>
          </a:bodyPr>
          <a:lstStyle/>
          <a:p>
            <a:r>
              <a:rPr lang="en" sz="1800" b="1" dirty="0">
                <a:solidFill>
                  <a:srgbClr val="444444"/>
                </a:solidFill>
                <a:highlight>
                  <a:srgbClr val="FFFFFF"/>
                </a:highlight>
              </a:rPr>
              <a:t>After</a:t>
            </a:r>
            <a:endParaRPr lang="en-ID"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24"/>
          <p:cNvSpPr txBox="1">
            <a:spLocks noGrp="1"/>
          </p:cNvSpPr>
          <p:nvPr>
            <p:ph type="subTitle" idx="8"/>
          </p:nvPr>
        </p:nvSpPr>
        <p:spPr>
          <a:xfrm>
            <a:off x="1380810" y="1211163"/>
            <a:ext cx="6382380" cy="2721173"/>
          </a:xfrm>
          <a:prstGeom prst="rect">
            <a:avLst/>
          </a:prstGeom>
        </p:spPr>
        <p:txBody>
          <a:bodyPr spcFirstLastPara="1" wrap="square" lIns="91425" tIns="91425" rIns="91425" bIns="91425" anchor="ctr" anchorCtr="0">
            <a:noAutofit/>
          </a:bodyPr>
          <a:lstStyle/>
          <a:p>
            <a:pPr marL="0" indent="0" algn="ctr"/>
            <a:r>
              <a:rPr lang="en" sz="5400" dirty="0">
                <a:solidFill>
                  <a:schemeClr val="tx1">
                    <a:lumMod val="50000"/>
                  </a:schemeClr>
                </a:solidFill>
                <a:latin typeface="Times New Roman"/>
                <a:ea typeface="Times New Roman"/>
                <a:cs typeface="Times New Roman"/>
                <a:sym typeface="Times New Roman"/>
              </a:rPr>
              <a:t>Why you have to use Remini than other App (B612)</a:t>
            </a:r>
            <a:endParaRPr lang="en" sz="5000" dirty="0">
              <a:solidFill>
                <a:schemeClr val="bg1"/>
              </a:solidFill>
              <a:latin typeface="Sitka Text" pitchFamily="2" charset="0"/>
              <a:ea typeface="Times New Roman"/>
              <a:cs typeface="Times New Roman"/>
              <a:sym typeface="Times New Roman"/>
            </a:endParaRPr>
          </a:p>
        </p:txBody>
      </p:sp>
    </p:spTree>
    <p:extLst>
      <p:ext uri="{BB962C8B-B14F-4D97-AF65-F5344CB8AC3E}">
        <p14:creationId xmlns:p14="http://schemas.microsoft.com/office/powerpoint/2010/main" val="308189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2"/>
          <p:cNvPicPr preferRelativeResize="0"/>
          <p:nvPr/>
        </p:nvPicPr>
        <p:blipFill>
          <a:blip r:embed="rId3">
            <a:alphaModFix/>
          </a:blip>
          <a:stretch>
            <a:fillRect/>
          </a:stretch>
        </p:blipFill>
        <p:spPr>
          <a:xfrm>
            <a:off x="454900" y="873368"/>
            <a:ext cx="3491200" cy="3491200"/>
          </a:xfrm>
          <a:prstGeom prst="rect">
            <a:avLst/>
          </a:prstGeom>
          <a:noFill/>
          <a:ln>
            <a:noFill/>
          </a:ln>
        </p:spPr>
      </p:pic>
      <p:sp>
        <p:nvSpPr>
          <p:cNvPr id="207" name="Google Shape;207;p32"/>
          <p:cNvSpPr txBox="1"/>
          <p:nvPr/>
        </p:nvSpPr>
        <p:spPr>
          <a:xfrm>
            <a:off x="4118600" y="1192824"/>
            <a:ext cx="4570500" cy="28522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400" b="1" dirty="0">
                <a:latin typeface="Times New Roman"/>
                <a:ea typeface="Times New Roman"/>
                <a:cs typeface="Times New Roman"/>
                <a:sym typeface="Times New Roman"/>
              </a:rPr>
              <a:t>User Interface</a:t>
            </a:r>
            <a:endParaRPr sz="24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500" dirty="0">
                <a:latin typeface="Times New Roman"/>
                <a:ea typeface="Times New Roman"/>
                <a:cs typeface="Times New Roman"/>
                <a:sym typeface="Times New Roman"/>
              </a:rPr>
              <a:t>Remini and B612 have very different user interfaces. Remini's interface is more minimalist, with a focus on simplicity and ease of use. The main menu consists of only a few options, making it easy to navigate. In contrast, B612 has a more complex interface, with many options and settings to choose from. This can be overwhelming for some users.</a:t>
            </a:r>
            <a:endParaRPr sz="1500" dirty="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5418800" y="909025"/>
            <a:ext cx="3325450" cy="3325450"/>
          </a:xfrm>
          <a:prstGeom prst="rect">
            <a:avLst/>
          </a:prstGeom>
          <a:noFill/>
          <a:ln>
            <a:noFill/>
          </a:ln>
        </p:spPr>
      </p:pic>
      <p:sp>
        <p:nvSpPr>
          <p:cNvPr id="213" name="Google Shape;213;p33"/>
          <p:cNvSpPr txBox="1"/>
          <p:nvPr/>
        </p:nvSpPr>
        <p:spPr>
          <a:xfrm>
            <a:off x="399750" y="198038"/>
            <a:ext cx="4330800" cy="47474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300" b="1" dirty="0">
                <a:latin typeface="Times New Roman"/>
                <a:ea typeface="Times New Roman"/>
                <a:cs typeface="Times New Roman"/>
                <a:sym typeface="Times New Roman"/>
              </a:rPr>
              <a:t>Pricing</a:t>
            </a:r>
            <a:endParaRPr sz="23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700" dirty="0">
                <a:latin typeface="Times New Roman"/>
                <a:ea typeface="Times New Roman"/>
                <a:cs typeface="Times New Roman"/>
                <a:sym typeface="Times New Roman"/>
              </a:rPr>
              <a:t>Remini and B612 are both available for free download on the App Store and Google Play Store.</a:t>
            </a:r>
            <a:endParaRPr sz="17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700" dirty="0">
                <a:latin typeface="Times New Roman"/>
                <a:ea typeface="Times New Roman"/>
                <a:cs typeface="Times New Roman"/>
                <a:sym typeface="Times New Roman"/>
              </a:rPr>
              <a:t>However, Remini offers a limited number of free photo enhancements per day, and users must purchase credits to unlock additional enhancements. The cost of credits ranges from $0.99 for 30 credits to $49.99 for 1500 credits.</a:t>
            </a:r>
            <a:endParaRPr sz="1700"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sz="1700" dirty="0">
                <a:latin typeface="Times New Roman"/>
                <a:ea typeface="Times New Roman"/>
                <a:cs typeface="Times New Roman"/>
                <a:sym typeface="Times New Roman"/>
              </a:rPr>
              <a:t>On the other hand, B612 offers in-app purchases for additional filters and stickers. Prices range from $0.99 to $7.99 per item.</a:t>
            </a:r>
            <a:endParaRPr sz="1700" dirty="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p:nvPr/>
        </p:nvSpPr>
        <p:spPr>
          <a:xfrm>
            <a:off x="4330675" y="373100"/>
            <a:ext cx="4292400" cy="469971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000" b="1" dirty="0">
                <a:latin typeface="Times New Roman"/>
                <a:ea typeface="Times New Roman"/>
                <a:cs typeface="Times New Roman"/>
                <a:sym typeface="Times New Roman"/>
              </a:rPr>
              <a:t>User Reviews</a:t>
            </a:r>
            <a:endParaRPr sz="20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dirty="0">
                <a:latin typeface="Times New Roman"/>
                <a:ea typeface="Times New Roman"/>
                <a:cs typeface="Times New Roman"/>
                <a:sym typeface="Times New Roman"/>
              </a:rPr>
              <a:t>Remini has received mixed reviews from users. Some praise its AI-powered photo enhancement technology, which can restore old photos and improve the quality of blurry images. Others criticize the app for being too expensive or not delivering on its promises. According to the App Store, Remini has a rating of 4.5 stars out of 5, based on over 50,000 reviews.</a:t>
            </a:r>
            <a:endParaRPr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dirty="0">
                <a:latin typeface="Times New Roman"/>
                <a:ea typeface="Times New Roman"/>
                <a:cs typeface="Times New Roman"/>
                <a:sym typeface="Times New Roman"/>
              </a:rPr>
              <a:t>B612, on the other hand, is highly rated by users for its real-time beauty filters and AR stickers. Many users appreciate the app's ease of use and the variety of features it offers. However, some have complained about the app crashing or freezing. B612 has a rating of 4.7 stars out of 5, based on over 2 million reviews on the App Store.</a:t>
            </a:r>
            <a:endParaRPr dirty="0">
              <a:latin typeface="Times New Roman"/>
              <a:ea typeface="Times New Roman"/>
              <a:cs typeface="Times New Roman"/>
              <a:sym typeface="Times New Roman"/>
            </a:endParaRPr>
          </a:p>
        </p:txBody>
      </p:sp>
      <p:pic>
        <p:nvPicPr>
          <p:cNvPr id="219" name="Google Shape;219;p34"/>
          <p:cNvPicPr preferRelativeResize="0"/>
          <p:nvPr/>
        </p:nvPicPr>
        <p:blipFill>
          <a:blip r:embed="rId3">
            <a:alphaModFix/>
          </a:blip>
          <a:stretch>
            <a:fillRect/>
          </a:stretch>
        </p:blipFill>
        <p:spPr>
          <a:xfrm>
            <a:off x="520925" y="782687"/>
            <a:ext cx="3464525" cy="346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5"/>
          <p:cNvPicPr preferRelativeResize="0"/>
          <p:nvPr/>
        </p:nvPicPr>
        <p:blipFill>
          <a:blip r:embed="rId3">
            <a:alphaModFix/>
          </a:blip>
          <a:stretch>
            <a:fillRect/>
          </a:stretch>
        </p:blipFill>
        <p:spPr>
          <a:xfrm>
            <a:off x="5109350" y="600269"/>
            <a:ext cx="3338775" cy="3338775"/>
          </a:xfrm>
          <a:prstGeom prst="rect">
            <a:avLst/>
          </a:prstGeom>
          <a:noFill/>
          <a:ln>
            <a:noFill/>
          </a:ln>
        </p:spPr>
      </p:pic>
      <p:sp>
        <p:nvSpPr>
          <p:cNvPr id="225" name="Google Shape;225;p35"/>
          <p:cNvSpPr txBox="1"/>
          <p:nvPr/>
        </p:nvSpPr>
        <p:spPr>
          <a:xfrm>
            <a:off x="386425" y="352300"/>
            <a:ext cx="4330800" cy="466432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200" b="1" dirty="0">
                <a:latin typeface="Times New Roman"/>
                <a:ea typeface="Times New Roman"/>
                <a:cs typeface="Times New Roman"/>
                <a:sym typeface="Times New Roman"/>
              </a:rPr>
              <a:t>Which App is Better?</a:t>
            </a:r>
            <a:endParaRPr sz="22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600" dirty="0">
                <a:latin typeface="Times New Roman"/>
                <a:ea typeface="Times New Roman"/>
                <a:cs typeface="Times New Roman"/>
                <a:sym typeface="Times New Roman"/>
              </a:rPr>
              <a:t>After careful consideration of the user interface, and pricing, we recommend Remini as the better photo editing app. While B612 has some great features such as real-time beauty filters and AR stickers, Remini's AI-powered photo enhancement technology and ability to restore old photos set it apart from other apps.</a:t>
            </a:r>
            <a:endParaRPr sz="1600"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sz="1600" dirty="0">
                <a:latin typeface="Times New Roman"/>
                <a:ea typeface="Times New Roman"/>
                <a:cs typeface="Times New Roman"/>
                <a:sym typeface="Times New Roman"/>
              </a:rPr>
              <a:t>In addition, Remini's user interface is intuitive and easy to navigate, making it accessible for users of all skill levels. And while both apps offer a free version, Remini's paid version offers more advanced features at a reasonable cost.</a:t>
            </a:r>
            <a:endParaRPr sz="1600" dirty="0">
              <a:latin typeface="Times New Roman"/>
              <a:ea typeface="Times New Roman"/>
              <a:cs typeface="Times New Roman"/>
              <a:sym typeface="Times New Roman"/>
            </a:endParaRPr>
          </a:p>
        </p:txBody>
      </p:sp>
      <p:sp>
        <p:nvSpPr>
          <p:cNvPr id="5" name="TextBox 4">
            <a:extLst>
              <a:ext uri="{FF2B5EF4-FFF2-40B4-BE49-F238E27FC236}">
                <a16:creationId xmlns:a16="http://schemas.microsoft.com/office/drawing/2014/main" id="{5D20A794-D7E3-D79D-833E-440D6AC7021C}"/>
              </a:ext>
            </a:extLst>
          </p:cNvPr>
          <p:cNvSpPr txBox="1"/>
          <p:nvPr/>
        </p:nvSpPr>
        <p:spPr>
          <a:xfrm>
            <a:off x="5038048" y="3939044"/>
            <a:ext cx="3481378" cy="769441"/>
          </a:xfrm>
          <a:prstGeom prst="rect">
            <a:avLst/>
          </a:prstGeom>
          <a:noFill/>
        </p:spPr>
        <p:txBody>
          <a:bodyPr wrap="square">
            <a:spAutoFit/>
          </a:bodyPr>
          <a:lstStyle/>
          <a:p>
            <a:pPr algn="just"/>
            <a:r>
              <a:rPr kumimoji="0" lang="en" sz="22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Remini is better than B612 </a:t>
            </a:r>
            <a:r>
              <a:rPr kumimoji="0" lang="en" sz="22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as</a:t>
            </a:r>
            <a:endParaRPr lang="en-ID"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24"/>
          <p:cNvSpPr txBox="1">
            <a:spLocks noGrp="1"/>
          </p:cNvSpPr>
          <p:nvPr>
            <p:ph type="subTitle" idx="8"/>
          </p:nvPr>
        </p:nvSpPr>
        <p:spPr>
          <a:xfrm>
            <a:off x="1352292" y="1932193"/>
            <a:ext cx="6439416" cy="127911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 sz="7000" dirty="0">
                <a:solidFill>
                  <a:schemeClr val="tx1">
                    <a:lumMod val="50000"/>
                  </a:schemeClr>
                </a:solidFill>
                <a:latin typeface="Sitka Text" pitchFamily="2" charset="0"/>
                <a:ea typeface="Times New Roman"/>
                <a:cs typeface="Times New Roman"/>
                <a:sym typeface="Times New Roman"/>
              </a:rPr>
              <a:t>CONCLUSION</a:t>
            </a:r>
            <a:endParaRPr lang="en" sz="7000" dirty="0">
              <a:solidFill>
                <a:schemeClr val="bg1"/>
              </a:solidFill>
              <a:latin typeface="Sitka Text" pitchFamily="2" charset="0"/>
              <a:ea typeface="Times New Roman"/>
              <a:cs typeface="Times New Roman"/>
              <a:sym typeface="Times New Roman"/>
            </a:endParaRPr>
          </a:p>
        </p:txBody>
      </p:sp>
    </p:spTree>
    <p:extLst>
      <p:ext uri="{BB962C8B-B14F-4D97-AF65-F5344CB8AC3E}">
        <p14:creationId xmlns:p14="http://schemas.microsoft.com/office/powerpoint/2010/main" val="97835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6"/>
          <p:cNvPicPr preferRelativeResize="0"/>
          <p:nvPr/>
        </p:nvPicPr>
        <p:blipFill>
          <a:blip r:embed="rId3">
            <a:alphaModFix/>
          </a:blip>
          <a:stretch>
            <a:fillRect/>
          </a:stretch>
        </p:blipFill>
        <p:spPr>
          <a:xfrm>
            <a:off x="469300" y="822412"/>
            <a:ext cx="3498675" cy="3498675"/>
          </a:xfrm>
          <a:prstGeom prst="rect">
            <a:avLst/>
          </a:prstGeom>
          <a:noFill/>
          <a:ln>
            <a:noFill/>
          </a:ln>
        </p:spPr>
      </p:pic>
      <p:sp>
        <p:nvSpPr>
          <p:cNvPr id="231" name="Google Shape;231;p36"/>
          <p:cNvSpPr txBox="1"/>
          <p:nvPr/>
        </p:nvSpPr>
        <p:spPr>
          <a:xfrm>
            <a:off x="4237400" y="-51738"/>
            <a:ext cx="4437300" cy="519523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000" b="1" dirty="0">
                <a:latin typeface="Times New Roman"/>
                <a:ea typeface="Times New Roman"/>
                <a:cs typeface="Times New Roman"/>
                <a:sym typeface="Times New Roman"/>
              </a:rPr>
              <a:t>Conclusion</a:t>
            </a:r>
            <a:endParaRPr sz="20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dirty="0">
                <a:latin typeface="Times New Roman"/>
                <a:ea typeface="Times New Roman"/>
                <a:cs typeface="Times New Roman"/>
                <a:sym typeface="Times New Roman"/>
              </a:rPr>
              <a:t>In conclusion, both Remini and B612 are impressive photo editing apps that offer unique features to enhance your photos. Remini's AI-powered photo enhancement technology and ability to restore old photos make it a standout choice for those looking to improve their photo quality. On the other hand, B612's real-time beauty filters and AR stickers provide a fun and creative way to personalize your photos.</a:t>
            </a:r>
            <a:endParaRPr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dirty="0">
                <a:latin typeface="Times New Roman"/>
                <a:ea typeface="Times New Roman"/>
                <a:cs typeface="Times New Roman"/>
                <a:sym typeface="Times New Roman"/>
              </a:rPr>
              <a:t>After careful consideration, we recommend Remini as the better option for serious photo editing. While B612 offers some great features, Remini's advanced technology truly sets it apart from other photo editing apps. With Remini, you can transform your old, grainy photos into stunning, high-quality images that you'll be proud to share with others. So why settle for anything less? Download Remini today and take your photos to the next level!</a:t>
            </a:r>
            <a:endParaRPr dirty="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24"/>
          <p:cNvSpPr txBox="1">
            <a:spLocks noGrp="1"/>
          </p:cNvSpPr>
          <p:nvPr>
            <p:ph type="subTitle" idx="8"/>
          </p:nvPr>
        </p:nvSpPr>
        <p:spPr>
          <a:xfrm>
            <a:off x="2342214" y="1488195"/>
            <a:ext cx="4459572" cy="2167109"/>
          </a:xfrm>
          <a:prstGeom prst="rect">
            <a:avLst/>
          </a:prstGeom>
        </p:spPr>
        <p:txBody>
          <a:bodyPr spcFirstLastPara="1" wrap="square" lIns="91425" tIns="91425" rIns="91425" bIns="91425" anchor="ctr" anchorCtr="0">
            <a:noAutofit/>
          </a:bodyPr>
          <a:lstStyle/>
          <a:p>
            <a:pPr marL="0" lvl="0" indent="0" rtl="0">
              <a:spcBef>
                <a:spcPts val="0"/>
              </a:spcBef>
              <a:spcAft>
                <a:spcPts val="0"/>
              </a:spcAft>
            </a:pPr>
            <a:r>
              <a:rPr lang="en" sz="6000" dirty="0">
                <a:solidFill>
                  <a:schemeClr val="tx1">
                    <a:lumMod val="50000"/>
                  </a:schemeClr>
                </a:solidFill>
                <a:latin typeface="Sitka Text" pitchFamily="2" charset="0"/>
                <a:ea typeface="Times New Roman"/>
                <a:cs typeface="Times New Roman"/>
                <a:sym typeface="Times New Roman"/>
              </a:rPr>
              <a:t>Thank you,</a:t>
            </a:r>
          </a:p>
          <a:p>
            <a:pPr marL="0" lvl="0" indent="0" algn="ctr" rtl="0">
              <a:spcBef>
                <a:spcPts val="0"/>
              </a:spcBef>
              <a:spcAft>
                <a:spcPts val="0"/>
              </a:spcAft>
            </a:pPr>
            <a:r>
              <a:rPr lang="en" sz="4000" dirty="0">
                <a:solidFill>
                  <a:schemeClr val="tx1">
                    <a:lumMod val="50000"/>
                  </a:schemeClr>
                </a:solidFill>
                <a:latin typeface="Sitka Text" pitchFamily="2" charset="0"/>
                <a:ea typeface="Times New Roman"/>
                <a:cs typeface="Times New Roman"/>
                <a:sym typeface="Times New Roman"/>
              </a:rPr>
              <a:t>Do you have any questions?</a:t>
            </a:r>
            <a:endParaRPr lang="en" sz="4000" dirty="0">
              <a:solidFill>
                <a:schemeClr val="bg1"/>
              </a:solidFill>
              <a:latin typeface="Sitka Text" pitchFamily="2" charset="0"/>
              <a:ea typeface="Times New Roman"/>
              <a:cs typeface="Times New Roman"/>
              <a:sym typeface="Times New Roman"/>
            </a:endParaRPr>
          </a:p>
        </p:txBody>
      </p:sp>
      <p:sp>
        <p:nvSpPr>
          <p:cNvPr id="5" name="TextBox 4">
            <a:extLst>
              <a:ext uri="{FF2B5EF4-FFF2-40B4-BE49-F238E27FC236}">
                <a16:creationId xmlns:a16="http://schemas.microsoft.com/office/drawing/2014/main" id="{9F4E8CE6-D71A-CF85-FCB0-FB6C1094502D}"/>
              </a:ext>
            </a:extLst>
          </p:cNvPr>
          <p:cNvSpPr txBox="1"/>
          <p:nvPr/>
        </p:nvSpPr>
        <p:spPr>
          <a:xfrm>
            <a:off x="5738182" y="3563463"/>
            <a:ext cx="1063604" cy="323165"/>
          </a:xfrm>
          <a:prstGeom prst="rect">
            <a:avLst/>
          </a:prstGeom>
          <a:noFill/>
        </p:spPr>
        <p:txBody>
          <a:bodyPr wrap="square">
            <a:spAutoFit/>
          </a:bodyPr>
          <a:lstStyle/>
          <a:p>
            <a:r>
              <a:rPr lang="en" sz="1500" b="1" dirty="0">
                <a:solidFill>
                  <a:srgbClr val="1C285A">
                    <a:lumMod val="50000"/>
                  </a:srgbClr>
                </a:solidFill>
                <a:latin typeface="Sitka Text" pitchFamily="2" charset="0"/>
                <a:cs typeface="Times New Roman"/>
                <a:sym typeface="Times New Roman"/>
              </a:rPr>
              <a:t>-Group 4</a:t>
            </a:r>
            <a:endParaRPr lang="en-ID" sz="1500" dirty="0"/>
          </a:p>
        </p:txBody>
      </p:sp>
    </p:spTree>
    <p:extLst>
      <p:ext uri="{BB962C8B-B14F-4D97-AF65-F5344CB8AC3E}">
        <p14:creationId xmlns:p14="http://schemas.microsoft.com/office/powerpoint/2010/main" val="365671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17300" y="2504489"/>
            <a:ext cx="5339837" cy="16378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Members:</a:t>
            </a:r>
            <a:endParaRPr sz="1800" dirty="0"/>
          </a:p>
          <a:p>
            <a:pPr marL="0" lvl="0" indent="0" algn="l" rtl="0">
              <a:lnSpc>
                <a:spcPct val="115000"/>
              </a:lnSpc>
              <a:spcBef>
                <a:spcPts val="0"/>
              </a:spcBef>
              <a:spcAft>
                <a:spcPts val="0"/>
              </a:spcAft>
              <a:buNone/>
            </a:pPr>
            <a:r>
              <a:rPr lang="en" sz="1800" dirty="0">
                <a:solidFill>
                  <a:srgbClr val="00004D"/>
                </a:solidFill>
                <a:latin typeface="Arial"/>
                <a:ea typeface="Arial"/>
                <a:cs typeface="Arial"/>
                <a:sym typeface="Arial"/>
              </a:rPr>
              <a:t>- </a:t>
            </a:r>
            <a:r>
              <a:rPr lang="en" sz="1800" b="0" dirty="0">
                <a:solidFill>
                  <a:srgbClr val="00004D"/>
                </a:solidFill>
                <a:latin typeface="Arial"/>
                <a:ea typeface="Arial"/>
                <a:cs typeface="Arial"/>
                <a:sym typeface="Arial"/>
              </a:rPr>
              <a:t>Tionusa Catur Pamungkas (2341720093)</a:t>
            </a:r>
            <a:endParaRPr sz="1800" b="0" dirty="0">
              <a:solidFill>
                <a:srgbClr val="00004D"/>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0004D"/>
                </a:solidFill>
                <a:latin typeface="Arial"/>
                <a:ea typeface="Arial"/>
                <a:cs typeface="Arial"/>
                <a:sym typeface="Arial"/>
              </a:rPr>
              <a:t>- </a:t>
            </a:r>
            <a:r>
              <a:rPr lang="en" sz="1800" b="0" dirty="0">
                <a:solidFill>
                  <a:srgbClr val="00004D"/>
                </a:solidFill>
                <a:latin typeface="Arial"/>
                <a:ea typeface="Arial"/>
                <a:cs typeface="Arial"/>
                <a:sym typeface="Arial"/>
              </a:rPr>
              <a:t>Tyara Kusuma Nevada (2341720019)</a:t>
            </a:r>
            <a:endParaRPr sz="1800" b="0" dirty="0">
              <a:solidFill>
                <a:srgbClr val="00004D"/>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0004D"/>
                </a:solidFill>
                <a:latin typeface="Arial"/>
                <a:ea typeface="Arial"/>
                <a:cs typeface="Arial"/>
                <a:sym typeface="Arial"/>
              </a:rPr>
              <a:t>- </a:t>
            </a:r>
            <a:r>
              <a:rPr lang="en" sz="1800" b="0" dirty="0">
                <a:solidFill>
                  <a:srgbClr val="00004D"/>
                </a:solidFill>
                <a:latin typeface="Arial"/>
                <a:ea typeface="Arial"/>
                <a:cs typeface="Arial"/>
                <a:sym typeface="Arial"/>
              </a:rPr>
              <a:t>Dandi Azrul Syahputra (2341720118)</a:t>
            </a:r>
            <a:endParaRPr sz="1800" b="0" dirty="0">
              <a:solidFill>
                <a:srgbClr val="00004D"/>
              </a:solidFill>
              <a:latin typeface="Arial"/>
              <a:ea typeface="Arial"/>
              <a:cs typeface="Arial"/>
              <a:sym typeface="Arial"/>
            </a:endParaRPr>
          </a:p>
        </p:txBody>
      </p:sp>
      <p:pic>
        <p:nvPicPr>
          <p:cNvPr id="211" name="Picture 210">
            <a:extLst>
              <a:ext uri="{FF2B5EF4-FFF2-40B4-BE49-F238E27FC236}">
                <a16:creationId xmlns:a16="http://schemas.microsoft.com/office/drawing/2014/main" id="{54ADEDB9-A4CD-DE6C-76C1-C0260E616493}"/>
              </a:ext>
            </a:extLst>
          </p:cNvPr>
          <p:cNvPicPr>
            <a:picLocks noChangeAspect="1"/>
          </p:cNvPicPr>
          <p:nvPr/>
        </p:nvPicPr>
        <p:blipFill>
          <a:blip r:embed="rId3"/>
          <a:stretch>
            <a:fillRect/>
          </a:stretch>
        </p:blipFill>
        <p:spPr>
          <a:xfrm>
            <a:off x="5199266" y="1713934"/>
            <a:ext cx="3627434" cy="3218967"/>
          </a:xfrm>
          <a:prstGeom prst="rect">
            <a:avLst/>
          </a:prstGeom>
        </p:spPr>
      </p:pic>
      <p:pic>
        <p:nvPicPr>
          <p:cNvPr id="223" name="Picture 222">
            <a:extLst>
              <a:ext uri="{FF2B5EF4-FFF2-40B4-BE49-F238E27FC236}">
                <a16:creationId xmlns:a16="http://schemas.microsoft.com/office/drawing/2014/main" id="{81826A17-B2DE-E664-C866-607814C62596}"/>
              </a:ext>
            </a:extLst>
          </p:cNvPr>
          <p:cNvPicPr>
            <a:picLocks noChangeAspect="1"/>
          </p:cNvPicPr>
          <p:nvPr/>
        </p:nvPicPr>
        <p:blipFill>
          <a:blip r:embed="rId4"/>
          <a:stretch>
            <a:fillRect/>
          </a:stretch>
        </p:blipFill>
        <p:spPr>
          <a:xfrm rot="18070256">
            <a:off x="3381218" y="873996"/>
            <a:ext cx="3357127" cy="2163562"/>
          </a:xfrm>
          <a:prstGeom prst="rect">
            <a:avLst/>
          </a:prstGeom>
        </p:spPr>
      </p:pic>
      <p:sp>
        <p:nvSpPr>
          <p:cNvPr id="229" name="TextBox 228">
            <a:extLst>
              <a:ext uri="{FF2B5EF4-FFF2-40B4-BE49-F238E27FC236}">
                <a16:creationId xmlns:a16="http://schemas.microsoft.com/office/drawing/2014/main" id="{CCD0F1D3-178B-8B4D-8E59-ED75E8A20729}"/>
              </a:ext>
            </a:extLst>
          </p:cNvPr>
          <p:cNvSpPr txBox="1"/>
          <p:nvPr/>
        </p:nvSpPr>
        <p:spPr>
          <a:xfrm>
            <a:off x="2673457" y="252007"/>
            <a:ext cx="3797085" cy="1169551"/>
          </a:xfrm>
          <a:prstGeom prst="rect">
            <a:avLst/>
          </a:prstGeom>
          <a:noFill/>
        </p:spPr>
        <p:txBody>
          <a:bodyPr wrap="square">
            <a:spAutoFit/>
          </a:bodyPr>
          <a:lstStyle/>
          <a:p>
            <a:pPr algn="ctr"/>
            <a:r>
              <a:rPr lang="en" sz="7000" b="1" dirty="0">
                <a:solidFill>
                  <a:srgbClr val="1C285A"/>
                </a:solidFill>
                <a:latin typeface="Blinker"/>
                <a:sym typeface="Blinker"/>
              </a:rPr>
              <a:t>GROUP  4</a:t>
            </a:r>
            <a:endParaRPr lang="en-ID" sz="7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4"/>
          <p:cNvSpPr txBox="1">
            <a:spLocks noGrp="1"/>
          </p:cNvSpPr>
          <p:nvPr>
            <p:ph type="title"/>
          </p:nvPr>
        </p:nvSpPr>
        <p:spPr>
          <a:xfrm>
            <a:off x="1495847" y="1352614"/>
            <a:ext cx="3982024"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solidFill>
                  <a:schemeClr val="tx1">
                    <a:lumMod val="50000"/>
                  </a:schemeClr>
                </a:solidFill>
                <a:latin typeface="Times New Roman"/>
                <a:ea typeface="Times New Roman"/>
                <a:cs typeface="Times New Roman"/>
                <a:sym typeface="Times New Roman"/>
              </a:rPr>
              <a:t>Table of contents:</a:t>
            </a:r>
            <a:endParaRPr sz="3500" dirty="0">
              <a:solidFill>
                <a:schemeClr val="tx1">
                  <a:lumMod val="50000"/>
                </a:schemeClr>
              </a:solidFill>
              <a:latin typeface="Times New Roman"/>
              <a:ea typeface="Times New Roman"/>
              <a:cs typeface="Times New Roman"/>
              <a:sym typeface="Times New Roman"/>
            </a:endParaRPr>
          </a:p>
        </p:txBody>
      </p:sp>
      <p:sp>
        <p:nvSpPr>
          <p:cNvPr id="146" name="Google Shape;146;p24"/>
          <p:cNvSpPr txBox="1">
            <a:spLocks noGrp="1"/>
          </p:cNvSpPr>
          <p:nvPr>
            <p:ph type="subTitle" idx="8"/>
          </p:nvPr>
        </p:nvSpPr>
        <p:spPr>
          <a:xfrm>
            <a:off x="1495846" y="1984714"/>
            <a:ext cx="6733754" cy="144816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2500" dirty="0">
                <a:solidFill>
                  <a:schemeClr val="tx1">
                    <a:lumMod val="50000"/>
                  </a:schemeClr>
                </a:solidFill>
                <a:latin typeface="Times New Roman"/>
                <a:ea typeface="Times New Roman"/>
                <a:cs typeface="Times New Roman"/>
                <a:sym typeface="Times New Roman"/>
              </a:rPr>
              <a:t>What is Remini</a:t>
            </a:r>
          </a:p>
          <a:p>
            <a:pPr marL="285750" lvl="0" indent="-285750" algn="l" rtl="0">
              <a:spcBef>
                <a:spcPts val="0"/>
              </a:spcBef>
              <a:spcAft>
                <a:spcPts val="0"/>
              </a:spcAft>
              <a:buFont typeface="Arial" panose="020B0604020202020204" pitchFamily="34" charset="0"/>
              <a:buChar char="•"/>
            </a:pPr>
            <a:r>
              <a:rPr lang="en" sz="2500" dirty="0">
                <a:solidFill>
                  <a:schemeClr val="tx1">
                    <a:lumMod val="50000"/>
                  </a:schemeClr>
                </a:solidFill>
                <a:latin typeface="Times New Roman"/>
                <a:ea typeface="Times New Roman"/>
                <a:cs typeface="Times New Roman"/>
                <a:sym typeface="Times New Roman"/>
              </a:rPr>
              <a:t>How to unblur your picture using Remini</a:t>
            </a:r>
          </a:p>
          <a:p>
            <a:pPr marL="285750" lvl="0" indent="-285750" algn="l" rtl="0">
              <a:spcBef>
                <a:spcPts val="0"/>
              </a:spcBef>
              <a:spcAft>
                <a:spcPts val="0"/>
              </a:spcAft>
              <a:buFont typeface="Arial" panose="020B0604020202020204" pitchFamily="34" charset="0"/>
              <a:buChar char="•"/>
            </a:pPr>
            <a:r>
              <a:rPr lang="en" sz="2500" dirty="0">
                <a:solidFill>
                  <a:schemeClr val="tx1">
                    <a:lumMod val="50000"/>
                  </a:schemeClr>
                </a:solidFill>
                <a:latin typeface="Times New Roman"/>
                <a:ea typeface="Times New Roman"/>
                <a:cs typeface="Times New Roman"/>
                <a:sym typeface="Times New Roman"/>
              </a:rPr>
              <a:t>Why you have to use Remini than other App</a:t>
            </a:r>
          </a:p>
          <a:p>
            <a:pPr marL="285750" lvl="0" indent="-285750" algn="l" rtl="0">
              <a:spcBef>
                <a:spcPts val="0"/>
              </a:spcBef>
              <a:spcAft>
                <a:spcPts val="0"/>
              </a:spcAft>
              <a:buFont typeface="Arial" panose="020B0604020202020204" pitchFamily="34" charset="0"/>
              <a:buChar char="•"/>
            </a:pPr>
            <a:r>
              <a:rPr lang="en" sz="2500" dirty="0">
                <a:solidFill>
                  <a:schemeClr val="tx1">
                    <a:lumMod val="50000"/>
                  </a:schemeClr>
                </a:solidFill>
                <a:latin typeface="Times New Roman"/>
                <a:ea typeface="Times New Roman"/>
                <a:cs typeface="Times New Roman"/>
                <a:sym typeface="Times New Roman"/>
              </a:rPr>
              <a:t>Conclusion</a:t>
            </a:r>
            <a:endParaRPr sz="2500" dirty="0">
              <a:solidFill>
                <a:schemeClr val="tx1">
                  <a:lumMod val="50000"/>
                </a:schemeClr>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59417" y="1413251"/>
            <a:ext cx="4051317" cy="2316996"/>
          </a:xfrm>
          <a:prstGeom prst="rect">
            <a:avLst/>
          </a:prstGeom>
        </p:spPr>
        <p:txBody>
          <a:bodyPr spcFirstLastPara="1" wrap="square" lIns="91425" tIns="91425" rIns="91425" bIns="91425" anchor="t" anchorCtr="0">
            <a:noAutofit/>
          </a:bodyPr>
          <a:lstStyle/>
          <a:p>
            <a:pPr marL="0" lvl="0" indent="0" algn="just" rtl="0">
              <a:lnSpc>
                <a:spcPct val="115000"/>
              </a:lnSpc>
              <a:spcBef>
                <a:spcPts val="1800"/>
              </a:spcBef>
              <a:spcAft>
                <a:spcPts val="0"/>
              </a:spcAft>
              <a:buNone/>
            </a:pPr>
            <a:br>
              <a:rPr lang="en-ID" sz="2400" dirty="0">
                <a:solidFill>
                  <a:srgbClr val="000000"/>
                </a:solidFill>
                <a:latin typeface="Times New Roman"/>
                <a:ea typeface="Times New Roman"/>
                <a:cs typeface="Times New Roman"/>
                <a:sym typeface="Times New Roman"/>
              </a:rPr>
            </a:br>
            <a:r>
              <a:rPr lang="en-US" sz="1300" b="0" dirty="0">
                <a:solidFill>
                  <a:srgbClr val="000000"/>
                </a:solidFill>
                <a:latin typeface="Times New Roman"/>
                <a:ea typeface="Times New Roman"/>
                <a:cs typeface="Times New Roman"/>
                <a:sym typeface="Times New Roman"/>
              </a:rPr>
              <a:t>Remini is one of the most popular and beloved photo-enhancement apps in the world. Remini has an advanced AI technology to improve the quality of old blurry photos in your photo gallery. The application can restore and colorize black and white or historical pictures with astounding clarity and precision.</a:t>
            </a:r>
            <a:endParaRPr dirty="0"/>
          </a:p>
        </p:txBody>
      </p:sp>
      <p:pic>
        <p:nvPicPr>
          <p:cNvPr id="164" name="Google Shape;164;p26"/>
          <p:cNvPicPr preferRelativeResize="0"/>
          <p:nvPr/>
        </p:nvPicPr>
        <p:blipFill>
          <a:blip r:embed="rId3">
            <a:alphaModFix/>
          </a:blip>
          <a:stretch>
            <a:fillRect/>
          </a:stretch>
        </p:blipFill>
        <p:spPr>
          <a:xfrm>
            <a:off x="4996837" y="925696"/>
            <a:ext cx="3387746" cy="3292107"/>
          </a:xfrm>
          <a:prstGeom prst="rect">
            <a:avLst/>
          </a:prstGeom>
          <a:noFill/>
          <a:ln>
            <a:noFill/>
          </a:ln>
        </p:spPr>
      </p:pic>
      <p:pic>
        <p:nvPicPr>
          <p:cNvPr id="2" name="Google Shape;132;p22">
            <a:extLst>
              <a:ext uri="{FF2B5EF4-FFF2-40B4-BE49-F238E27FC236}">
                <a16:creationId xmlns:a16="http://schemas.microsoft.com/office/drawing/2014/main" id="{6F317138-9EAC-AB9D-E5DF-20F1E65CBB2B}"/>
              </a:ext>
            </a:extLst>
          </p:cNvPr>
          <p:cNvPicPr preferRelativeResize="0"/>
          <p:nvPr/>
        </p:nvPicPr>
        <p:blipFill>
          <a:blip r:embed="rId4">
            <a:alphaModFix/>
          </a:blip>
          <a:stretch>
            <a:fillRect/>
          </a:stretch>
        </p:blipFill>
        <p:spPr>
          <a:xfrm>
            <a:off x="-20056" y="0"/>
            <a:ext cx="1120771" cy="1170239"/>
          </a:xfrm>
          <a:prstGeom prst="rect">
            <a:avLst/>
          </a:prstGeom>
          <a:noFill/>
          <a:ln>
            <a:noFill/>
          </a:ln>
        </p:spPr>
      </p:pic>
      <p:sp>
        <p:nvSpPr>
          <p:cNvPr id="6" name="TextBox 5">
            <a:extLst>
              <a:ext uri="{FF2B5EF4-FFF2-40B4-BE49-F238E27FC236}">
                <a16:creationId xmlns:a16="http://schemas.microsoft.com/office/drawing/2014/main" id="{36D1A966-FEF5-9BB6-861D-946B5E826409}"/>
              </a:ext>
            </a:extLst>
          </p:cNvPr>
          <p:cNvSpPr txBox="1"/>
          <p:nvPr/>
        </p:nvSpPr>
        <p:spPr>
          <a:xfrm>
            <a:off x="756965" y="1699472"/>
            <a:ext cx="4583622" cy="677108"/>
          </a:xfrm>
          <a:prstGeom prst="rect">
            <a:avLst/>
          </a:prstGeom>
          <a:noFill/>
        </p:spPr>
        <p:txBody>
          <a:bodyPr wrap="square">
            <a:spAutoFit/>
          </a:bodyPr>
          <a:lstStyle/>
          <a:p>
            <a:r>
              <a:rPr kumimoji="0" lang="en-ID" sz="2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What is Remini</a:t>
            </a:r>
            <a:br>
              <a:rPr kumimoji="0" lang="en-ID" sz="2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br>
            <a:endParaRPr lang="en-ID"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24"/>
          <p:cNvSpPr txBox="1">
            <a:spLocks noGrp="1"/>
          </p:cNvSpPr>
          <p:nvPr>
            <p:ph type="subTitle" idx="8"/>
          </p:nvPr>
        </p:nvSpPr>
        <p:spPr>
          <a:xfrm>
            <a:off x="596814" y="1526080"/>
            <a:ext cx="7950371" cy="258097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 sz="5000" dirty="0">
                <a:solidFill>
                  <a:schemeClr val="tx1">
                    <a:lumMod val="50000"/>
                  </a:schemeClr>
                </a:solidFill>
                <a:latin typeface="Sitka Text" pitchFamily="2" charset="0"/>
                <a:ea typeface="Times New Roman"/>
                <a:cs typeface="Times New Roman"/>
                <a:sym typeface="Times New Roman"/>
              </a:rPr>
              <a:t>HOW TO UNBLUR YOUR PHOTO USING REMINI </a:t>
            </a:r>
            <a:r>
              <a:rPr lang="en" sz="5000" dirty="0">
                <a:solidFill>
                  <a:schemeClr val="bg1"/>
                </a:solidFill>
                <a:latin typeface="Sitka Text" pitchFamily="2" charset="0"/>
                <a:ea typeface="Times New Roman"/>
                <a:cs typeface="Times New Roman"/>
                <a:sym typeface="Times New Roman"/>
              </a:rPr>
              <a:t>as</a:t>
            </a:r>
          </a:p>
        </p:txBody>
      </p:sp>
    </p:spTree>
    <p:extLst>
      <p:ext uri="{BB962C8B-B14F-4D97-AF65-F5344CB8AC3E}">
        <p14:creationId xmlns:p14="http://schemas.microsoft.com/office/powerpoint/2010/main" val="191528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p:nvPr/>
        </p:nvSpPr>
        <p:spPr>
          <a:xfrm>
            <a:off x="1126667" y="2118250"/>
            <a:ext cx="3783894" cy="906997"/>
          </a:xfrm>
          <a:prstGeom prst="rect">
            <a:avLst/>
          </a:prstGeom>
          <a:noFill/>
          <a:ln>
            <a:noFill/>
          </a:ln>
        </p:spPr>
        <p:txBody>
          <a:bodyPr spcFirstLastPara="1" wrap="square" lIns="91425" tIns="91425" rIns="91425" bIns="91425" anchor="t" anchorCtr="0">
            <a:noAutofit/>
          </a:bodyPr>
          <a:lstStyle/>
          <a:p>
            <a:pPr marL="114300" lvl="0" algn="just" rtl="0">
              <a:lnSpc>
                <a:spcPct val="115000"/>
              </a:lnSpc>
              <a:spcBef>
                <a:spcPts val="1200"/>
              </a:spcBef>
              <a:spcAft>
                <a:spcPts val="0"/>
              </a:spcAft>
              <a:buClr>
                <a:srgbClr val="444444"/>
              </a:buClr>
              <a:buSzPts val="1800"/>
            </a:pPr>
            <a:r>
              <a:rPr lang="en" sz="1800" b="1" dirty="0">
                <a:solidFill>
                  <a:srgbClr val="444444"/>
                </a:solidFill>
                <a:highlight>
                  <a:srgbClr val="FFFFFF"/>
                </a:highlight>
                <a:latin typeface="Times New Roman"/>
                <a:ea typeface="Times New Roman"/>
                <a:cs typeface="Times New Roman"/>
                <a:sym typeface="Times New Roman"/>
              </a:rPr>
              <a:t>First of all, open your Remini app</a:t>
            </a:r>
            <a:r>
              <a:rPr lang="en" sz="1700" b="1" dirty="0">
                <a:solidFill>
                  <a:srgbClr val="444444"/>
                </a:solidFill>
                <a:highlight>
                  <a:srgbClr val="FFFFFF"/>
                </a:highlight>
                <a:latin typeface="Blinker"/>
                <a:ea typeface="Times New Roman"/>
                <a:cs typeface="Times New Roman"/>
                <a:sym typeface="Blinker"/>
              </a:rPr>
              <a:t>.</a:t>
            </a:r>
            <a:endParaRPr sz="1800" b="1" dirty="0">
              <a:solidFill>
                <a:srgbClr val="444444"/>
              </a:solidFill>
              <a:highlight>
                <a:srgbClr val="FFFFFF"/>
              </a:highlight>
              <a:latin typeface="Times New Roman"/>
              <a:ea typeface="Times New Roman"/>
              <a:cs typeface="Times New Roman"/>
              <a:sym typeface="Times New Roman"/>
            </a:endParaRPr>
          </a:p>
        </p:txBody>
      </p:sp>
      <p:pic>
        <p:nvPicPr>
          <p:cNvPr id="170" name="Google Shape;170;p27"/>
          <p:cNvPicPr preferRelativeResize="0"/>
          <p:nvPr/>
        </p:nvPicPr>
        <p:blipFill>
          <a:blip r:embed="rId3">
            <a:alphaModFix/>
          </a:blip>
          <a:stretch>
            <a:fillRect/>
          </a:stretch>
        </p:blipFill>
        <p:spPr>
          <a:xfrm>
            <a:off x="5749872" y="0"/>
            <a:ext cx="3153904" cy="5143499"/>
          </a:xfrm>
          <a:prstGeom prst="rect">
            <a:avLst/>
          </a:prstGeom>
          <a:noFill/>
          <a:ln>
            <a:noFill/>
          </a:ln>
        </p:spPr>
      </p:pic>
      <p:cxnSp>
        <p:nvCxnSpPr>
          <p:cNvPr id="171" name="Google Shape;171;p27"/>
          <p:cNvCxnSpPr>
            <a:cxnSpLocks/>
          </p:cNvCxnSpPr>
          <p:nvPr/>
        </p:nvCxnSpPr>
        <p:spPr>
          <a:xfrm flipH="1" flipV="1">
            <a:off x="7428495" y="2022183"/>
            <a:ext cx="281912" cy="783011"/>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p:nvPr/>
        </p:nvSpPr>
        <p:spPr>
          <a:xfrm>
            <a:off x="1184587" y="1780957"/>
            <a:ext cx="3836863" cy="157534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1800" b="1" dirty="0">
                <a:solidFill>
                  <a:srgbClr val="444444"/>
                </a:solidFill>
                <a:highlight>
                  <a:srgbClr val="FFFFFF"/>
                </a:highlight>
              </a:rPr>
              <a:t>After you open the app, Press the “</a:t>
            </a:r>
            <a:r>
              <a:rPr lang="en-US" sz="1800" b="1" dirty="0" err="1">
                <a:solidFill>
                  <a:srgbClr val="444444"/>
                </a:solidFill>
                <a:highlight>
                  <a:srgbClr val="FFFFFF"/>
                </a:highlight>
              </a:rPr>
              <a:t>Tingkatkan</a:t>
            </a:r>
            <a:r>
              <a:rPr lang="en-US" sz="1800" b="1" dirty="0">
                <a:solidFill>
                  <a:srgbClr val="444444"/>
                </a:solidFill>
                <a:highlight>
                  <a:srgbClr val="FFFFFF"/>
                </a:highlight>
              </a:rPr>
              <a:t>” button and </a:t>
            </a:r>
            <a:r>
              <a:rPr lang="en" sz="1800" b="1" dirty="0">
                <a:solidFill>
                  <a:srgbClr val="444444"/>
                </a:solidFill>
                <a:highlight>
                  <a:srgbClr val="FFFFFF"/>
                </a:highlight>
              </a:rPr>
              <a:t>the app will take you to your gallery.</a:t>
            </a:r>
            <a:endParaRPr sz="1800" b="1" dirty="0">
              <a:solidFill>
                <a:srgbClr val="444444"/>
              </a:solidFill>
              <a:highlight>
                <a:srgbClr val="FFFFFF"/>
              </a:highlight>
            </a:endParaRPr>
          </a:p>
          <a:p>
            <a:pPr marL="0" lvl="0" indent="0" algn="l" rtl="0">
              <a:spcBef>
                <a:spcPts val="1200"/>
              </a:spcBef>
              <a:spcAft>
                <a:spcPts val="0"/>
              </a:spcAft>
              <a:buNone/>
            </a:pPr>
            <a:endParaRPr sz="1700" b="1" dirty="0">
              <a:latin typeface="Blinker"/>
              <a:ea typeface="Blinker"/>
              <a:cs typeface="Blinker"/>
              <a:sym typeface="Blinker"/>
            </a:endParaRPr>
          </a:p>
        </p:txBody>
      </p:sp>
      <p:pic>
        <p:nvPicPr>
          <p:cNvPr id="177" name="Google Shape;177;p28"/>
          <p:cNvPicPr preferRelativeResize="0"/>
          <p:nvPr/>
        </p:nvPicPr>
        <p:blipFill>
          <a:blip r:embed="rId3">
            <a:alphaModFix/>
          </a:blip>
          <a:stretch>
            <a:fillRect/>
          </a:stretch>
        </p:blipFill>
        <p:spPr>
          <a:xfrm>
            <a:off x="6030257" y="-21744"/>
            <a:ext cx="2827025" cy="5165244"/>
          </a:xfrm>
          <a:prstGeom prst="rect">
            <a:avLst/>
          </a:prstGeom>
          <a:noFill/>
          <a:ln>
            <a:noFill/>
          </a:ln>
        </p:spPr>
      </p:pic>
      <p:sp>
        <p:nvSpPr>
          <p:cNvPr id="2" name="Arrow: Down 1">
            <a:extLst>
              <a:ext uri="{FF2B5EF4-FFF2-40B4-BE49-F238E27FC236}">
                <a16:creationId xmlns:a16="http://schemas.microsoft.com/office/drawing/2014/main" id="{43BA4AD5-89B9-0918-8E7E-7F02915A7E61}"/>
              </a:ext>
            </a:extLst>
          </p:cNvPr>
          <p:cNvSpPr/>
          <p:nvPr/>
        </p:nvSpPr>
        <p:spPr>
          <a:xfrm rot="15544434">
            <a:off x="5557039" y="4405506"/>
            <a:ext cx="266394" cy="814798"/>
          </a:xfrm>
          <a:prstGeom prst="downArrow">
            <a:avLst/>
          </a:prstGeom>
          <a:solidFill>
            <a:srgbClr val="A51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E20E3B0-6919-742B-D91B-A1B8F43AF70E}"/>
                  </a:ext>
                </a:extLst>
              </p14:cNvPr>
              <p14:cNvContentPartPr/>
              <p14:nvPr/>
            </p14:nvContentPartPr>
            <p14:xfrm>
              <a:off x="6112544" y="4354981"/>
              <a:ext cx="630000" cy="598320"/>
            </p14:xfrm>
          </p:contentPart>
        </mc:Choice>
        <mc:Fallback>
          <p:pic>
            <p:nvPicPr>
              <p:cNvPr id="3" name="Ink 2">
                <a:extLst>
                  <a:ext uri="{FF2B5EF4-FFF2-40B4-BE49-F238E27FC236}">
                    <a16:creationId xmlns:a16="http://schemas.microsoft.com/office/drawing/2014/main" id="{FE20E3B0-6919-742B-D91B-A1B8F43AF70E}"/>
                  </a:ext>
                </a:extLst>
              </p:cNvPr>
              <p:cNvPicPr/>
              <p:nvPr/>
            </p:nvPicPr>
            <p:blipFill>
              <a:blip r:embed="rId5"/>
              <a:stretch>
                <a:fillRect/>
              </a:stretch>
            </p:blipFill>
            <p:spPr>
              <a:xfrm>
                <a:off x="6106424" y="4348861"/>
                <a:ext cx="642240" cy="6105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p:nvPr/>
        </p:nvSpPr>
        <p:spPr>
          <a:xfrm>
            <a:off x="1080491" y="2249652"/>
            <a:ext cx="4146830" cy="644193"/>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700" b="1" dirty="0">
                <a:solidFill>
                  <a:srgbClr val="444444"/>
                </a:solidFill>
                <a:highlight>
                  <a:srgbClr val="FFFFFF"/>
                </a:highlight>
              </a:rPr>
              <a:t>Select the image you want to unblur.</a:t>
            </a:r>
            <a:endParaRPr sz="1700" b="1" dirty="0">
              <a:solidFill>
                <a:srgbClr val="444444"/>
              </a:solidFill>
              <a:highlight>
                <a:srgbClr val="FFFFFF"/>
              </a:highlight>
            </a:endParaRPr>
          </a:p>
        </p:txBody>
      </p:sp>
      <p:pic>
        <p:nvPicPr>
          <p:cNvPr id="183" name="Google Shape;183;p29"/>
          <p:cNvPicPr preferRelativeResize="0"/>
          <p:nvPr/>
        </p:nvPicPr>
        <p:blipFill>
          <a:blip r:embed="rId3">
            <a:alphaModFix/>
          </a:blip>
          <a:stretch>
            <a:fillRect/>
          </a:stretch>
        </p:blipFill>
        <p:spPr>
          <a:xfrm>
            <a:off x="5990095" y="0"/>
            <a:ext cx="2860468" cy="5143499"/>
          </a:xfrm>
          <a:prstGeom prst="rect">
            <a:avLst/>
          </a:prstGeom>
          <a:noFill/>
          <a:ln>
            <a:noFill/>
          </a:ln>
        </p:spPr>
      </p:pic>
      <p:cxnSp>
        <p:nvCxnSpPr>
          <p:cNvPr id="184" name="Google Shape;184;p29"/>
          <p:cNvCxnSpPr/>
          <p:nvPr/>
        </p:nvCxnSpPr>
        <p:spPr>
          <a:xfrm rot="10800000">
            <a:off x="6704679" y="3302837"/>
            <a:ext cx="479700" cy="519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p:nvPr/>
        </p:nvSpPr>
        <p:spPr>
          <a:xfrm>
            <a:off x="1356260" y="1930360"/>
            <a:ext cx="3984300" cy="128278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700" b="1" dirty="0">
                <a:solidFill>
                  <a:srgbClr val="444444"/>
                </a:solidFill>
                <a:highlight>
                  <a:srgbClr val="FFFFFF"/>
                </a:highlight>
              </a:rPr>
              <a:t>After picking a photo, a pop up will appear, then press the “Tingkatkan” button.</a:t>
            </a:r>
            <a:endParaRPr sz="1700" b="1" dirty="0">
              <a:solidFill>
                <a:srgbClr val="444444"/>
              </a:solidFill>
              <a:highlight>
                <a:srgbClr val="FFFFFF"/>
              </a:highlight>
            </a:endParaRPr>
          </a:p>
        </p:txBody>
      </p:sp>
      <p:pic>
        <p:nvPicPr>
          <p:cNvPr id="190" name="Google Shape;190;p30"/>
          <p:cNvPicPr preferRelativeResize="0"/>
          <p:nvPr/>
        </p:nvPicPr>
        <p:blipFill>
          <a:blip r:embed="rId3">
            <a:alphaModFix/>
          </a:blip>
          <a:stretch>
            <a:fillRect/>
          </a:stretch>
        </p:blipFill>
        <p:spPr>
          <a:xfrm>
            <a:off x="6102999" y="152400"/>
            <a:ext cx="2659126" cy="4838700"/>
          </a:xfrm>
          <a:prstGeom prst="rect">
            <a:avLst/>
          </a:prstGeom>
          <a:noFill/>
          <a:ln>
            <a:noFill/>
          </a:ln>
        </p:spPr>
      </p:pic>
      <p:cxnSp>
        <p:nvCxnSpPr>
          <p:cNvPr id="191" name="Google Shape;191;p30"/>
          <p:cNvCxnSpPr/>
          <p:nvPr/>
        </p:nvCxnSpPr>
        <p:spPr>
          <a:xfrm>
            <a:off x="6496849" y="3069122"/>
            <a:ext cx="1865400" cy="132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30"/>
          <p:cNvCxnSpPr/>
          <p:nvPr/>
        </p:nvCxnSpPr>
        <p:spPr>
          <a:xfrm>
            <a:off x="6470199" y="3122422"/>
            <a:ext cx="39900" cy="35970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30"/>
          <p:cNvCxnSpPr/>
          <p:nvPr/>
        </p:nvCxnSpPr>
        <p:spPr>
          <a:xfrm>
            <a:off x="6550149" y="3468872"/>
            <a:ext cx="1825500" cy="267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0"/>
          <p:cNvCxnSpPr/>
          <p:nvPr/>
        </p:nvCxnSpPr>
        <p:spPr>
          <a:xfrm>
            <a:off x="8295749" y="3082447"/>
            <a:ext cx="53400" cy="426300"/>
          </a:xfrm>
          <a:prstGeom prst="straightConnector1">
            <a:avLst/>
          </a:prstGeom>
          <a:noFill/>
          <a:ln w="9525" cap="flat" cmpd="sng">
            <a:solidFill>
              <a:schemeClr val="dk2"/>
            </a:solidFill>
            <a:prstDash val="solid"/>
            <a:round/>
            <a:headEnd type="none" w="med" len="med"/>
            <a:tailEnd type="none" w="med" len="med"/>
          </a:ln>
        </p:spPr>
      </p:cxnSp>
      <p:sp>
        <p:nvSpPr>
          <p:cNvPr id="2" name="Arrow: Down 1">
            <a:extLst>
              <a:ext uri="{FF2B5EF4-FFF2-40B4-BE49-F238E27FC236}">
                <a16:creationId xmlns:a16="http://schemas.microsoft.com/office/drawing/2014/main" id="{9B7BA1CC-DA61-3D77-F74C-6A9E4F91B7F0}"/>
              </a:ext>
            </a:extLst>
          </p:cNvPr>
          <p:cNvSpPr/>
          <p:nvPr/>
        </p:nvSpPr>
        <p:spPr>
          <a:xfrm rot="8083787">
            <a:off x="8313975" y="3289145"/>
            <a:ext cx="203448" cy="53147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Digital Transformation Plan Project Proposal by Slidesgo">
  <a:themeElements>
    <a:clrScheme name="Simple Light">
      <a:dk1>
        <a:srgbClr val="1C285A"/>
      </a:dk1>
      <a:lt1>
        <a:srgbClr val="FFFFFF"/>
      </a:lt1>
      <a:dk2>
        <a:srgbClr val="6574CA"/>
      </a:dk2>
      <a:lt2>
        <a:srgbClr val="65B2F5"/>
      </a:lt2>
      <a:accent1>
        <a:srgbClr val="94EAF8"/>
      </a:accent1>
      <a:accent2>
        <a:srgbClr val="D98AE9"/>
      </a:accent2>
      <a:accent3>
        <a:srgbClr val="EDE9F8"/>
      </a:accent3>
      <a:accent4>
        <a:srgbClr val="FFFFFF"/>
      </a:accent4>
      <a:accent5>
        <a:srgbClr val="FFFFFF"/>
      </a:accent5>
      <a:accent6>
        <a:srgbClr val="FFFFFF"/>
      </a:accent6>
      <a:hlink>
        <a:srgbClr val="1C28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808</Words>
  <Application>Microsoft Office PowerPoint</Application>
  <PresentationFormat>On-screen Show (16:9)</PresentationFormat>
  <Paragraphs>45</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Nunito Light</vt:lpstr>
      <vt:lpstr>PT Sans</vt:lpstr>
      <vt:lpstr>Blinker</vt:lpstr>
      <vt:lpstr>Times New Roman</vt:lpstr>
      <vt:lpstr>Anaheim</vt:lpstr>
      <vt:lpstr>Sitka Text</vt:lpstr>
      <vt:lpstr>Raleway</vt:lpstr>
      <vt:lpstr>Digital Transformation Plan Project Proposal by Slidesgo</vt:lpstr>
      <vt:lpstr>HOW TO UNBLUR YOUR PICTURE USING Remini Presented by: GROUP 4</vt:lpstr>
      <vt:lpstr>Members: - Tionusa Catur Pamungkas (2341720093) - Tyara Kusuma Nevada (2341720019) - Dandi Azrul Syahputra (2341720118)</vt:lpstr>
      <vt:lpstr>Table of contents:</vt:lpstr>
      <vt:lpstr> Remini is one of the most popular and beloved photo-enhancement apps in the world. Remini has an advanced AI technology to improve the quality of old blurry photos in your photo gallery. The application can restore and colorize black and white or historical pictures with astounding clarity and precision.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REMINI  VS  B612</dc:title>
  <cp:lastModifiedBy>Tionusa Catur Pamungkas</cp:lastModifiedBy>
  <cp:revision>23</cp:revision>
  <dcterms:modified xsi:type="dcterms:W3CDTF">2023-10-01T19:20:48Z</dcterms:modified>
</cp:coreProperties>
</file>